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45" r:id="rId1"/>
  </p:sldMasterIdLst>
  <p:notesMasterIdLst>
    <p:notesMasterId r:id="rId14"/>
  </p:notesMasterIdLst>
  <p:sldIdLst>
    <p:sldId id="266" r:id="rId2"/>
    <p:sldId id="267" r:id="rId3"/>
    <p:sldId id="275" r:id="rId4"/>
    <p:sldId id="262" r:id="rId5"/>
    <p:sldId id="269" r:id="rId6"/>
    <p:sldId id="263" r:id="rId7"/>
    <p:sldId id="270" r:id="rId8"/>
    <p:sldId id="265" r:id="rId9"/>
    <p:sldId id="276" r:id="rId10"/>
    <p:sldId id="268" r:id="rId11"/>
    <p:sldId id="272" r:id="rId12"/>
    <p:sldId id="274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036"/>
    <a:srgbClr val="E29932"/>
    <a:srgbClr val="E1D126"/>
    <a:srgbClr val="01D17D"/>
    <a:srgbClr val="FCF7F1"/>
    <a:srgbClr val="344529"/>
    <a:srgbClr val="2B3922"/>
    <a:srgbClr val="2E3722"/>
    <a:srgbClr val="B8D233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71" autoAdjust="0"/>
  </p:normalViewPr>
  <p:slideViewPr>
    <p:cSldViewPr snapToGrid="0">
      <p:cViewPr varScale="1">
        <p:scale>
          <a:sx n="116" d="100"/>
          <a:sy n="116" d="100"/>
        </p:scale>
        <p:origin x="126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63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3EDAC-E6F9-4C8C-9071-C156EE174F5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7989C3-B6DE-4BDE-B29D-909A4E95BDE4}">
      <dgm:prSet phldrT="[Text]"/>
      <dgm:spPr>
        <a:solidFill>
          <a:srgbClr val="3CB036"/>
        </a:solidFill>
      </dgm:spPr>
      <dgm:t>
        <a:bodyPr/>
        <a:lstStyle/>
        <a:p>
          <a:r>
            <a:rPr lang="en-US" b="1" dirty="0"/>
            <a:t>Protocol</a:t>
          </a:r>
        </a:p>
      </dgm:t>
    </dgm:pt>
    <dgm:pt modelId="{6D99C4F7-F79F-4413-9C21-D4E5BE9F1D88}" type="parTrans" cxnId="{AC0E782F-0214-4BE4-8B7A-F835C6D5C99E}">
      <dgm:prSet/>
      <dgm:spPr/>
      <dgm:t>
        <a:bodyPr/>
        <a:lstStyle/>
        <a:p>
          <a:endParaRPr lang="en-US"/>
        </a:p>
      </dgm:t>
    </dgm:pt>
    <dgm:pt modelId="{5E3AF375-822D-4931-A2ED-522F219C64EF}" type="sibTrans" cxnId="{AC0E782F-0214-4BE4-8B7A-F835C6D5C99E}">
      <dgm:prSet/>
      <dgm:spPr/>
      <dgm:t>
        <a:bodyPr/>
        <a:lstStyle/>
        <a:p>
          <a:endParaRPr lang="en-US"/>
        </a:p>
      </dgm:t>
    </dgm:pt>
    <dgm:pt modelId="{456C3C16-430F-4EC9-8024-B836DB3B3515}">
      <dgm:prSet phldrT="[Text]"/>
      <dgm:spPr>
        <a:solidFill>
          <a:srgbClr val="3CB036"/>
        </a:solidFill>
      </dgm:spPr>
      <dgm:t>
        <a:bodyPr/>
        <a:lstStyle/>
        <a:p>
          <a:r>
            <a:rPr lang="en-US" b="1" dirty="0"/>
            <a:t>Checklist</a:t>
          </a:r>
        </a:p>
      </dgm:t>
    </dgm:pt>
    <dgm:pt modelId="{AF5233B3-2CF5-4326-A1DC-AEABAFE173D8}" type="parTrans" cxnId="{700DC0E6-6A91-4DA9-882E-9DEE67474ECB}">
      <dgm:prSet/>
      <dgm:spPr/>
      <dgm:t>
        <a:bodyPr/>
        <a:lstStyle/>
        <a:p>
          <a:endParaRPr lang="en-US"/>
        </a:p>
      </dgm:t>
    </dgm:pt>
    <dgm:pt modelId="{F87297E7-E17B-4ED4-AEA1-846A7D562539}" type="sibTrans" cxnId="{700DC0E6-6A91-4DA9-882E-9DEE67474ECB}">
      <dgm:prSet/>
      <dgm:spPr/>
      <dgm:t>
        <a:bodyPr/>
        <a:lstStyle/>
        <a:p>
          <a:endParaRPr lang="en-US"/>
        </a:p>
      </dgm:t>
    </dgm:pt>
    <dgm:pt modelId="{DF98C82B-C740-4C37-AF7B-97258E81ED73}">
      <dgm:prSet phldrT="[Text]"/>
      <dgm:spPr>
        <a:solidFill>
          <a:srgbClr val="3CB036"/>
        </a:solidFill>
      </dgm:spPr>
      <dgm:t>
        <a:bodyPr/>
        <a:lstStyle/>
        <a:p>
          <a:r>
            <a:rPr lang="en-US" b="1" dirty="0"/>
            <a:t>Data</a:t>
          </a:r>
        </a:p>
      </dgm:t>
    </dgm:pt>
    <dgm:pt modelId="{1467E786-584A-43B3-A847-481274A5E343}" type="parTrans" cxnId="{827F5DC5-8CA3-40D5-912F-4F80E34D5043}">
      <dgm:prSet/>
      <dgm:spPr/>
      <dgm:t>
        <a:bodyPr/>
        <a:lstStyle/>
        <a:p>
          <a:endParaRPr lang="en-US"/>
        </a:p>
      </dgm:t>
    </dgm:pt>
    <dgm:pt modelId="{F2291EC1-8185-4DEB-A6F6-B8D9280A7449}" type="sibTrans" cxnId="{827F5DC5-8CA3-40D5-912F-4F80E34D5043}">
      <dgm:prSet/>
      <dgm:spPr/>
      <dgm:t>
        <a:bodyPr/>
        <a:lstStyle/>
        <a:p>
          <a:endParaRPr lang="en-US"/>
        </a:p>
      </dgm:t>
    </dgm:pt>
    <dgm:pt modelId="{B633B792-F4B1-46B2-8357-E99D85A58263}" type="pres">
      <dgm:prSet presAssocID="{EBD3EDAC-E6F9-4C8C-9071-C156EE174F5E}" presName="rootnode" presStyleCnt="0">
        <dgm:presLayoutVars>
          <dgm:chMax/>
          <dgm:chPref/>
          <dgm:dir/>
          <dgm:animLvl val="lvl"/>
        </dgm:presLayoutVars>
      </dgm:prSet>
      <dgm:spPr/>
    </dgm:pt>
    <dgm:pt modelId="{9993D92C-C516-471E-9DA7-3E720A9BFE73}" type="pres">
      <dgm:prSet presAssocID="{C87989C3-B6DE-4BDE-B29D-909A4E95BDE4}" presName="composite" presStyleCnt="0"/>
      <dgm:spPr/>
    </dgm:pt>
    <dgm:pt modelId="{8737DC62-A576-4BB1-B74F-8C52DC2F167B}" type="pres">
      <dgm:prSet presAssocID="{C87989C3-B6DE-4BDE-B29D-909A4E95BDE4}" presName="bentUpArrow1" presStyleLbl="alignImgPlace1" presStyleIdx="0" presStyleCnt="2" custScaleX="36134" custScaleY="43609" custLinFactNeighborX="-3434" custLinFactNeighborY="-54931"/>
      <dgm:spPr>
        <a:solidFill>
          <a:srgbClr val="FFC000"/>
        </a:solidFill>
      </dgm:spPr>
    </dgm:pt>
    <dgm:pt modelId="{A104F348-728F-4EAC-9059-893E7BC004A2}" type="pres">
      <dgm:prSet presAssocID="{C87989C3-B6DE-4BDE-B29D-909A4E95BDE4}" presName="ParentText" presStyleLbl="node1" presStyleIdx="0" presStyleCnt="3" custScaleX="44954" custScaleY="46099" custLinFactNeighborX="-813" custLinFactNeighborY="9844">
        <dgm:presLayoutVars>
          <dgm:chMax val="1"/>
          <dgm:chPref val="1"/>
          <dgm:bulletEnabled val="1"/>
        </dgm:presLayoutVars>
      </dgm:prSet>
      <dgm:spPr/>
    </dgm:pt>
    <dgm:pt modelId="{62F4086F-9561-444B-B6A2-F571913AACF8}" type="pres">
      <dgm:prSet presAssocID="{C87989C3-B6DE-4BDE-B29D-909A4E95BDE4}" presName="ChildText" presStyleLbl="revTx" presStyleIdx="0" presStyleCnt="2" custFlipVert="1" custFlipHor="1" custScaleX="5846" custScaleY="14644" custLinFactNeighborX="-17925" custLinFactNeighborY="-44987">
        <dgm:presLayoutVars>
          <dgm:chMax val="0"/>
          <dgm:chPref val="0"/>
          <dgm:bulletEnabled val="1"/>
        </dgm:presLayoutVars>
      </dgm:prSet>
      <dgm:spPr/>
    </dgm:pt>
    <dgm:pt modelId="{5FEF5B0D-CD8D-44D6-8C68-123379F4A7E2}" type="pres">
      <dgm:prSet presAssocID="{5E3AF375-822D-4931-A2ED-522F219C64EF}" presName="sibTrans" presStyleCnt="0"/>
      <dgm:spPr/>
    </dgm:pt>
    <dgm:pt modelId="{33FC3D3E-E43C-4004-8E2E-36C00663A8BC}" type="pres">
      <dgm:prSet presAssocID="{456C3C16-430F-4EC9-8024-B836DB3B3515}" presName="composite" presStyleCnt="0"/>
      <dgm:spPr/>
    </dgm:pt>
    <dgm:pt modelId="{2A8DF9E4-258F-4113-A552-91F955F3E817}" type="pres">
      <dgm:prSet presAssocID="{456C3C16-430F-4EC9-8024-B836DB3B3515}" presName="bentUpArrow1" presStyleLbl="alignImgPlace1" presStyleIdx="1" presStyleCnt="2" custScaleX="33441" custScaleY="43969" custLinFactNeighborX="-33870" custLinFactNeighborY="-59164"/>
      <dgm:spPr>
        <a:solidFill>
          <a:srgbClr val="FFC000"/>
        </a:solidFill>
      </dgm:spPr>
    </dgm:pt>
    <dgm:pt modelId="{48E12C07-A1BC-499F-8680-39A6F1B12CF2}" type="pres">
      <dgm:prSet presAssocID="{456C3C16-430F-4EC9-8024-B836DB3B3515}" presName="ParentText" presStyleLbl="node1" presStyleIdx="1" presStyleCnt="3" custScaleX="40192" custScaleY="50735" custLinFactNeighborX="-24771" custLinFactNeighborY="3781">
        <dgm:presLayoutVars>
          <dgm:chMax val="1"/>
          <dgm:chPref val="1"/>
          <dgm:bulletEnabled val="1"/>
        </dgm:presLayoutVars>
      </dgm:prSet>
      <dgm:spPr/>
    </dgm:pt>
    <dgm:pt modelId="{7E70B06B-A192-40EB-87D8-508C712F0526}" type="pres">
      <dgm:prSet presAssocID="{456C3C16-430F-4EC9-8024-B836DB3B3515}" presName="ChildText" presStyleLbl="revTx" presStyleIdx="1" presStyleCnt="2" custFlipVert="0" custFlipHor="0" custScaleX="34985" custScaleY="30103">
        <dgm:presLayoutVars>
          <dgm:chMax val="0"/>
          <dgm:chPref val="0"/>
          <dgm:bulletEnabled val="1"/>
        </dgm:presLayoutVars>
      </dgm:prSet>
      <dgm:spPr/>
    </dgm:pt>
    <dgm:pt modelId="{F456D4CE-9300-4DA4-87ED-2F9632675283}" type="pres">
      <dgm:prSet presAssocID="{F87297E7-E17B-4ED4-AEA1-846A7D562539}" presName="sibTrans" presStyleCnt="0"/>
      <dgm:spPr/>
    </dgm:pt>
    <dgm:pt modelId="{379F7ADC-E8B7-4CE4-B3AA-D0BE3BC106A2}" type="pres">
      <dgm:prSet presAssocID="{DF98C82B-C740-4C37-AF7B-97258E81ED73}" presName="composite" presStyleCnt="0"/>
      <dgm:spPr/>
    </dgm:pt>
    <dgm:pt modelId="{EC79E291-6D11-44BD-A1FD-42D8546CB54F}" type="pres">
      <dgm:prSet presAssocID="{DF98C82B-C740-4C37-AF7B-97258E81ED73}" presName="ParentText" presStyleLbl="node1" presStyleIdx="2" presStyleCnt="3" custScaleX="41840" custScaleY="49227" custLinFactNeighborX="-48583" custLinFactNeighborY="2480">
        <dgm:presLayoutVars>
          <dgm:chMax val="1"/>
          <dgm:chPref val="1"/>
          <dgm:bulletEnabled val="1"/>
        </dgm:presLayoutVars>
      </dgm:prSet>
      <dgm:spPr/>
    </dgm:pt>
  </dgm:ptLst>
  <dgm:cxnLst>
    <dgm:cxn modelId="{6F37CD12-AE9F-49EB-A940-FA5C6E8483BB}" type="presOf" srcId="{456C3C16-430F-4EC9-8024-B836DB3B3515}" destId="{48E12C07-A1BC-499F-8680-39A6F1B12CF2}" srcOrd="0" destOrd="0" presId="urn:microsoft.com/office/officeart/2005/8/layout/StepDownProcess"/>
    <dgm:cxn modelId="{AC0E782F-0214-4BE4-8B7A-F835C6D5C99E}" srcId="{EBD3EDAC-E6F9-4C8C-9071-C156EE174F5E}" destId="{C87989C3-B6DE-4BDE-B29D-909A4E95BDE4}" srcOrd="0" destOrd="0" parTransId="{6D99C4F7-F79F-4413-9C21-D4E5BE9F1D88}" sibTransId="{5E3AF375-822D-4931-A2ED-522F219C64EF}"/>
    <dgm:cxn modelId="{2C7ECD7D-17C6-411E-B63F-46787CDBDA2D}" type="presOf" srcId="{C87989C3-B6DE-4BDE-B29D-909A4E95BDE4}" destId="{A104F348-728F-4EAC-9059-893E7BC004A2}" srcOrd="0" destOrd="0" presId="urn:microsoft.com/office/officeart/2005/8/layout/StepDownProcess"/>
    <dgm:cxn modelId="{164427C3-5251-4225-9DC4-A0F9FB5AA5D7}" type="presOf" srcId="{DF98C82B-C740-4C37-AF7B-97258E81ED73}" destId="{EC79E291-6D11-44BD-A1FD-42D8546CB54F}" srcOrd="0" destOrd="0" presId="urn:microsoft.com/office/officeart/2005/8/layout/StepDownProcess"/>
    <dgm:cxn modelId="{827F5DC5-8CA3-40D5-912F-4F80E34D5043}" srcId="{EBD3EDAC-E6F9-4C8C-9071-C156EE174F5E}" destId="{DF98C82B-C740-4C37-AF7B-97258E81ED73}" srcOrd="2" destOrd="0" parTransId="{1467E786-584A-43B3-A847-481274A5E343}" sibTransId="{F2291EC1-8185-4DEB-A6F6-B8D9280A7449}"/>
    <dgm:cxn modelId="{EC7555D1-0473-43A6-B758-23CDEEEDA00F}" type="presOf" srcId="{EBD3EDAC-E6F9-4C8C-9071-C156EE174F5E}" destId="{B633B792-F4B1-46B2-8357-E99D85A58263}" srcOrd="0" destOrd="0" presId="urn:microsoft.com/office/officeart/2005/8/layout/StepDownProcess"/>
    <dgm:cxn modelId="{700DC0E6-6A91-4DA9-882E-9DEE67474ECB}" srcId="{EBD3EDAC-E6F9-4C8C-9071-C156EE174F5E}" destId="{456C3C16-430F-4EC9-8024-B836DB3B3515}" srcOrd="1" destOrd="0" parTransId="{AF5233B3-2CF5-4326-A1DC-AEABAFE173D8}" sibTransId="{F87297E7-E17B-4ED4-AEA1-846A7D562539}"/>
    <dgm:cxn modelId="{DC0D0CD3-67D0-4EF9-B2D6-69DA004BF047}" type="presParOf" srcId="{B633B792-F4B1-46B2-8357-E99D85A58263}" destId="{9993D92C-C516-471E-9DA7-3E720A9BFE73}" srcOrd="0" destOrd="0" presId="urn:microsoft.com/office/officeart/2005/8/layout/StepDownProcess"/>
    <dgm:cxn modelId="{6408C21C-FE6B-4D6D-B5AB-E5BC19236935}" type="presParOf" srcId="{9993D92C-C516-471E-9DA7-3E720A9BFE73}" destId="{8737DC62-A576-4BB1-B74F-8C52DC2F167B}" srcOrd="0" destOrd="0" presId="urn:microsoft.com/office/officeart/2005/8/layout/StepDownProcess"/>
    <dgm:cxn modelId="{A5B32139-3623-43BC-8E17-B816756C90C3}" type="presParOf" srcId="{9993D92C-C516-471E-9DA7-3E720A9BFE73}" destId="{A104F348-728F-4EAC-9059-893E7BC004A2}" srcOrd="1" destOrd="0" presId="urn:microsoft.com/office/officeart/2005/8/layout/StepDownProcess"/>
    <dgm:cxn modelId="{95375178-99F9-48E5-AC51-AC213BEC51EC}" type="presParOf" srcId="{9993D92C-C516-471E-9DA7-3E720A9BFE73}" destId="{62F4086F-9561-444B-B6A2-F571913AACF8}" srcOrd="2" destOrd="0" presId="urn:microsoft.com/office/officeart/2005/8/layout/StepDownProcess"/>
    <dgm:cxn modelId="{DDB16210-B522-4818-AC54-D8FE5D3BD9CB}" type="presParOf" srcId="{B633B792-F4B1-46B2-8357-E99D85A58263}" destId="{5FEF5B0D-CD8D-44D6-8C68-123379F4A7E2}" srcOrd="1" destOrd="0" presId="urn:microsoft.com/office/officeart/2005/8/layout/StepDownProcess"/>
    <dgm:cxn modelId="{AAFE01D6-5152-42CF-969A-417ACBF9BA61}" type="presParOf" srcId="{B633B792-F4B1-46B2-8357-E99D85A58263}" destId="{33FC3D3E-E43C-4004-8E2E-36C00663A8BC}" srcOrd="2" destOrd="0" presId="urn:microsoft.com/office/officeart/2005/8/layout/StepDownProcess"/>
    <dgm:cxn modelId="{4E524E99-F613-4BAB-9756-3680EAA3AC05}" type="presParOf" srcId="{33FC3D3E-E43C-4004-8E2E-36C00663A8BC}" destId="{2A8DF9E4-258F-4113-A552-91F955F3E817}" srcOrd="0" destOrd="0" presId="urn:microsoft.com/office/officeart/2005/8/layout/StepDownProcess"/>
    <dgm:cxn modelId="{69397B53-0256-4C73-91E0-56E84073BFB6}" type="presParOf" srcId="{33FC3D3E-E43C-4004-8E2E-36C00663A8BC}" destId="{48E12C07-A1BC-499F-8680-39A6F1B12CF2}" srcOrd="1" destOrd="0" presId="urn:microsoft.com/office/officeart/2005/8/layout/StepDownProcess"/>
    <dgm:cxn modelId="{F660135E-4613-4C73-9EB1-71773F216879}" type="presParOf" srcId="{33FC3D3E-E43C-4004-8E2E-36C00663A8BC}" destId="{7E70B06B-A192-40EB-87D8-508C712F0526}" srcOrd="2" destOrd="0" presId="urn:microsoft.com/office/officeart/2005/8/layout/StepDownProcess"/>
    <dgm:cxn modelId="{33FB13D1-32C7-44CD-918C-F05F3DD33E09}" type="presParOf" srcId="{B633B792-F4B1-46B2-8357-E99D85A58263}" destId="{F456D4CE-9300-4DA4-87ED-2F9632675283}" srcOrd="3" destOrd="0" presId="urn:microsoft.com/office/officeart/2005/8/layout/StepDownProcess"/>
    <dgm:cxn modelId="{9BDCD71B-77FC-4898-BC02-A4FD7360D33D}" type="presParOf" srcId="{B633B792-F4B1-46B2-8357-E99D85A58263}" destId="{379F7ADC-E8B7-4CE4-B3AA-D0BE3BC106A2}" srcOrd="4" destOrd="0" presId="urn:microsoft.com/office/officeart/2005/8/layout/StepDownProcess"/>
    <dgm:cxn modelId="{221FCF27-D41B-48DE-91FB-7E1BD1014E36}" type="presParOf" srcId="{379F7ADC-E8B7-4CE4-B3AA-D0BE3BC106A2}" destId="{EC79E291-6D11-44BD-A1FD-42D8546CB54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E3787-63C9-4AF2-937D-CF27C3B318E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9B1CC-D56E-4436-B98E-C98C4C7CA040}">
      <dgm:prSet phldrT="[Text]"/>
      <dgm:spPr>
        <a:solidFill>
          <a:srgbClr val="3CB036"/>
        </a:solidFill>
      </dgm:spPr>
      <dgm:t>
        <a:bodyPr/>
        <a:lstStyle/>
        <a:p>
          <a:r>
            <a:rPr lang="en-US" b="1" dirty="0"/>
            <a:t>Quality </a:t>
          </a:r>
        </a:p>
        <a:p>
          <a:r>
            <a:rPr lang="en-US" b="1" dirty="0"/>
            <a:t>Field </a:t>
          </a:r>
        </a:p>
        <a:p>
          <a:r>
            <a:rPr lang="en-US" b="1" dirty="0"/>
            <a:t>Data </a:t>
          </a:r>
        </a:p>
        <a:p>
          <a:r>
            <a:rPr lang="en-US" b="1" dirty="0"/>
            <a:t>Book</a:t>
          </a:r>
        </a:p>
      </dgm:t>
    </dgm:pt>
    <dgm:pt modelId="{DF3CEAFF-F79A-4594-8918-29D636F26C4B}" type="parTrans" cxnId="{934FE705-A26F-41CD-AC4D-28BCF4FD824B}">
      <dgm:prSet/>
      <dgm:spPr/>
      <dgm:t>
        <a:bodyPr/>
        <a:lstStyle/>
        <a:p>
          <a:endParaRPr lang="en-US"/>
        </a:p>
      </dgm:t>
    </dgm:pt>
    <dgm:pt modelId="{D203449E-1378-4710-A519-EF80B70DEAA3}" type="sibTrans" cxnId="{934FE705-A26F-41CD-AC4D-28BCF4FD824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E67B603-E683-42B7-B32A-C376E00A9F0E}">
      <dgm:prSet phldrT="[Text]"/>
      <dgm:spPr>
        <a:solidFill>
          <a:srgbClr val="3CB036"/>
        </a:solidFill>
      </dgm:spPr>
      <dgm:t>
        <a:bodyPr/>
        <a:lstStyle/>
        <a:p>
          <a:r>
            <a:rPr lang="en-US" b="1" dirty="0"/>
            <a:t>Raw Data</a:t>
          </a:r>
        </a:p>
      </dgm:t>
    </dgm:pt>
    <dgm:pt modelId="{66D361B4-3D70-4BA1-956D-B4A770BBE05B}" type="parTrans" cxnId="{EF2272FE-1884-4F4D-BC38-6A51CC6B1152}">
      <dgm:prSet/>
      <dgm:spPr/>
      <dgm:t>
        <a:bodyPr/>
        <a:lstStyle/>
        <a:p>
          <a:endParaRPr lang="en-US"/>
        </a:p>
      </dgm:t>
    </dgm:pt>
    <dgm:pt modelId="{D02D559E-F8D3-4D6A-8566-3E882A7FEC78}" type="sibTrans" cxnId="{EF2272FE-1884-4F4D-BC38-6A51CC6B115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983B545-70B5-4C01-A4D9-53E70853B17B}">
      <dgm:prSet custLinFactNeighborX="47461" custLinFactNeighborY="-54448"/>
      <dgm:spPr/>
      <dgm:t>
        <a:bodyPr/>
        <a:lstStyle/>
        <a:p>
          <a:endParaRPr lang="en-US"/>
        </a:p>
      </dgm:t>
    </dgm:pt>
    <dgm:pt modelId="{4C4853B8-B740-44F0-8CDF-6CCF1D3E5FB2}" type="parTrans" cxnId="{93E12B2D-51DB-4DD9-ADA8-79B74E3E717D}">
      <dgm:prSet/>
      <dgm:spPr/>
      <dgm:t>
        <a:bodyPr/>
        <a:lstStyle/>
        <a:p>
          <a:endParaRPr lang="en-US"/>
        </a:p>
      </dgm:t>
    </dgm:pt>
    <dgm:pt modelId="{D2038715-978C-4691-9DE5-B06DA0A8894A}" type="sibTrans" cxnId="{93E12B2D-51DB-4DD9-ADA8-79B74E3E717D}">
      <dgm:prSet custAng="9236981" custFlipVert="0" custScaleX="109977" custScaleY="106484" custLinFactNeighborX="37604" custLinFactNeighborY="-33336"/>
      <dgm:spPr/>
      <dgm:t>
        <a:bodyPr/>
        <a:lstStyle/>
        <a:p>
          <a:endParaRPr lang="en-US"/>
        </a:p>
      </dgm:t>
    </dgm:pt>
    <dgm:pt modelId="{6A0A4F83-33E8-4360-9A89-29DF230AF8D2}">
      <dgm:prSet custLinFactNeighborX="47461" custLinFactNeighborY="-54448"/>
      <dgm:spPr/>
      <dgm:t>
        <a:bodyPr/>
        <a:lstStyle/>
        <a:p>
          <a:endParaRPr lang="en-US" dirty="0"/>
        </a:p>
      </dgm:t>
    </dgm:pt>
    <dgm:pt modelId="{2F9362C3-E85F-4E08-BD31-4E4A7B25D50E}" type="parTrans" cxnId="{96AF4136-A036-421F-B746-48E3B8538B3C}">
      <dgm:prSet/>
      <dgm:spPr/>
      <dgm:t>
        <a:bodyPr/>
        <a:lstStyle/>
        <a:p>
          <a:endParaRPr lang="en-US"/>
        </a:p>
      </dgm:t>
    </dgm:pt>
    <dgm:pt modelId="{00F252B5-729C-444F-9714-B6E02230A8E1}" type="sibTrans" cxnId="{96AF4136-A036-421F-B746-48E3B8538B3C}">
      <dgm:prSet custAng="9236981" custFlipVert="0" custScaleX="109977" custScaleY="106484" custLinFactNeighborX="38291" custLinFactNeighborY="-33336"/>
      <dgm:spPr/>
      <dgm:t>
        <a:bodyPr/>
        <a:lstStyle/>
        <a:p>
          <a:endParaRPr lang="en-US"/>
        </a:p>
      </dgm:t>
    </dgm:pt>
    <dgm:pt modelId="{BEFCF745-9483-4CE3-B7FB-4D6B65B09208}">
      <dgm:prSet phldrT="[Text]"/>
      <dgm:spPr>
        <a:solidFill>
          <a:srgbClr val="3CB036"/>
        </a:solidFill>
      </dgm:spPr>
      <dgm:t>
        <a:bodyPr/>
        <a:lstStyle/>
        <a:p>
          <a:endParaRPr lang="en-US" dirty="0"/>
        </a:p>
      </dgm:t>
    </dgm:pt>
    <dgm:pt modelId="{D6A4CC42-2CCC-48C3-9052-46ACC1EDFEC5}" type="sibTrans" cxnId="{8190A899-57C1-4AE4-8861-4E316A575E0C}">
      <dgm:prSet/>
      <dgm:spPr/>
      <dgm:t>
        <a:bodyPr/>
        <a:lstStyle/>
        <a:p>
          <a:endParaRPr lang="en-US"/>
        </a:p>
      </dgm:t>
    </dgm:pt>
    <dgm:pt modelId="{7F527155-CA87-48C2-A827-69B2C7AE4756}" type="parTrans" cxnId="{8190A899-57C1-4AE4-8861-4E316A575E0C}">
      <dgm:prSet/>
      <dgm:spPr/>
      <dgm:t>
        <a:bodyPr/>
        <a:lstStyle/>
        <a:p>
          <a:endParaRPr lang="en-US"/>
        </a:p>
      </dgm:t>
    </dgm:pt>
    <dgm:pt modelId="{18C3BD2B-607A-4620-BAE1-E8E5EADC84B4}" type="pres">
      <dgm:prSet presAssocID="{049E3787-63C9-4AF2-937D-CF27C3B318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12E958-C092-4737-A2FA-09FBFCADDBE5}" type="pres">
      <dgm:prSet presAssocID="{A249B1CC-D56E-4436-B98E-C98C4C7CA040}" presName="gear1" presStyleLbl="node1" presStyleIdx="0" presStyleCnt="3" custScaleX="108510" custScaleY="102349" custLinFactNeighborX="26388" custLinFactNeighborY="-12992">
        <dgm:presLayoutVars>
          <dgm:chMax val="1"/>
          <dgm:bulletEnabled val="1"/>
        </dgm:presLayoutVars>
      </dgm:prSet>
      <dgm:spPr/>
    </dgm:pt>
    <dgm:pt modelId="{87986E8B-AD9C-42A2-9C29-DA788862E784}" type="pres">
      <dgm:prSet presAssocID="{A249B1CC-D56E-4436-B98E-C98C4C7CA040}" presName="gear1srcNode" presStyleLbl="node1" presStyleIdx="0" presStyleCnt="3"/>
      <dgm:spPr/>
    </dgm:pt>
    <dgm:pt modelId="{416B6477-966F-4D14-BC42-D5722953EBD9}" type="pres">
      <dgm:prSet presAssocID="{A249B1CC-D56E-4436-B98E-C98C4C7CA040}" presName="gear1dstNode" presStyleLbl="node1" presStyleIdx="0" presStyleCnt="3"/>
      <dgm:spPr/>
    </dgm:pt>
    <dgm:pt modelId="{555BA7C8-9561-47FE-B7F2-7B580C1D952D}" type="pres">
      <dgm:prSet presAssocID="{BE67B603-E683-42B7-B32A-C376E00A9F0E}" presName="gear2" presStyleLbl="node1" presStyleIdx="1" presStyleCnt="3" custScaleX="102031" custScaleY="97744" custLinFactX="9359" custLinFactNeighborX="100000" custLinFactNeighborY="-71923">
        <dgm:presLayoutVars>
          <dgm:chMax val="1"/>
          <dgm:bulletEnabled val="1"/>
        </dgm:presLayoutVars>
      </dgm:prSet>
      <dgm:spPr/>
    </dgm:pt>
    <dgm:pt modelId="{BB87B583-F2DE-4F0C-9A15-59B5B520679C}" type="pres">
      <dgm:prSet presAssocID="{BE67B603-E683-42B7-B32A-C376E00A9F0E}" presName="gear2srcNode" presStyleLbl="node1" presStyleIdx="1" presStyleCnt="3"/>
      <dgm:spPr/>
    </dgm:pt>
    <dgm:pt modelId="{D8427D9B-8555-421A-99CF-1DBC2941941C}" type="pres">
      <dgm:prSet presAssocID="{BE67B603-E683-42B7-B32A-C376E00A9F0E}" presName="gear2dstNode" presStyleLbl="node1" presStyleIdx="1" presStyleCnt="3"/>
      <dgm:spPr/>
    </dgm:pt>
    <dgm:pt modelId="{0B4097A6-BC8C-41DD-8B3D-BE6759B8DC1C}" type="pres">
      <dgm:prSet presAssocID="{BEFCF745-9483-4CE3-B7FB-4D6B65B09208}" presName="gear3" presStyleLbl="node1" presStyleIdx="2" presStyleCnt="3" custAng="20693583" custScaleX="177186" custScaleY="171353" custLinFactNeighborX="-55122" custLinFactNeighborY="47421"/>
      <dgm:spPr/>
    </dgm:pt>
    <dgm:pt modelId="{4EA14348-D6B9-496B-9DCB-3EA98B145E17}" type="pres">
      <dgm:prSet presAssocID="{BEFCF745-9483-4CE3-B7FB-4D6B65B092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976C0DB-39B9-470A-B145-61F178644719}" type="pres">
      <dgm:prSet presAssocID="{BEFCF745-9483-4CE3-B7FB-4D6B65B09208}" presName="gear3srcNode" presStyleLbl="node1" presStyleIdx="2" presStyleCnt="3"/>
      <dgm:spPr/>
    </dgm:pt>
    <dgm:pt modelId="{B97DC23F-D989-421A-8A28-B66DB1690601}" type="pres">
      <dgm:prSet presAssocID="{BEFCF745-9483-4CE3-B7FB-4D6B65B09208}" presName="gear3dstNode" presStyleLbl="node1" presStyleIdx="2" presStyleCnt="3"/>
      <dgm:spPr/>
    </dgm:pt>
    <dgm:pt modelId="{C0E29F18-C3ED-4BE1-B1DF-C68624F2ED7C}" type="pres">
      <dgm:prSet presAssocID="{D203449E-1378-4710-A519-EF80B70DEAA3}" presName="connector1" presStyleLbl="sibTrans2D1" presStyleIdx="0" presStyleCnt="3" custAng="4984089" custScaleX="97909" custScaleY="98410" custLinFactNeighborX="18392" custLinFactNeighborY="-7376"/>
      <dgm:spPr/>
    </dgm:pt>
    <dgm:pt modelId="{B55F9A37-9EAC-4522-A506-656473656AB4}" type="pres">
      <dgm:prSet presAssocID="{D02D559E-F8D3-4D6A-8566-3E882A7FEC78}" presName="connector2" presStyleLbl="sibTrans2D1" presStyleIdx="1" presStyleCnt="3" custAng="8693542" custFlipVert="1" custScaleX="169498" custScaleY="169775" custLinFactNeighborX="-6987" custLinFactNeighborY="-4943"/>
      <dgm:spPr/>
    </dgm:pt>
    <dgm:pt modelId="{6B2E3422-ED97-48BF-B037-B9C997B3B24B}" type="pres">
      <dgm:prSet presAssocID="{D6A4CC42-2CCC-48C3-9052-46ACC1EDFEC5}" presName="connector3" presStyleLbl="sibTrans2D1" presStyleIdx="2" presStyleCnt="3" custAng="14398933" custFlipVert="1" custFlipHor="0" custScaleX="3098" custScaleY="1530" custLinFactNeighborX="-77623" custLinFactNeighborY="74146"/>
      <dgm:spPr/>
    </dgm:pt>
  </dgm:ptLst>
  <dgm:cxnLst>
    <dgm:cxn modelId="{86680403-36C5-4AD1-B12D-7732D972E59C}" type="presOf" srcId="{D02D559E-F8D3-4D6A-8566-3E882A7FEC78}" destId="{B55F9A37-9EAC-4522-A506-656473656AB4}" srcOrd="0" destOrd="0" presId="urn:microsoft.com/office/officeart/2005/8/layout/gear1"/>
    <dgm:cxn modelId="{934FE705-A26F-41CD-AC4D-28BCF4FD824B}" srcId="{049E3787-63C9-4AF2-937D-CF27C3B318EA}" destId="{A249B1CC-D56E-4436-B98E-C98C4C7CA040}" srcOrd="0" destOrd="0" parTransId="{DF3CEAFF-F79A-4594-8918-29D636F26C4B}" sibTransId="{D203449E-1378-4710-A519-EF80B70DEAA3}"/>
    <dgm:cxn modelId="{12C78908-1A8B-4069-A7F3-515B374BC0C8}" type="presOf" srcId="{BEFCF745-9483-4CE3-B7FB-4D6B65B09208}" destId="{4EA14348-D6B9-496B-9DCB-3EA98B145E17}" srcOrd="1" destOrd="0" presId="urn:microsoft.com/office/officeart/2005/8/layout/gear1"/>
    <dgm:cxn modelId="{93E12B2D-51DB-4DD9-ADA8-79B74E3E717D}" srcId="{049E3787-63C9-4AF2-937D-CF27C3B318EA}" destId="{A983B545-70B5-4C01-A4D9-53E70853B17B}" srcOrd="3" destOrd="0" parTransId="{4C4853B8-B740-44F0-8CDF-6CCF1D3E5FB2}" sibTransId="{D2038715-978C-4691-9DE5-B06DA0A8894A}"/>
    <dgm:cxn modelId="{96AF4136-A036-421F-B746-48E3B8538B3C}" srcId="{049E3787-63C9-4AF2-937D-CF27C3B318EA}" destId="{6A0A4F83-33E8-4360-9A89-29DF230AF8D2}" srcOrd="4" destOrd="0" parTransId="{2F9362C3-E85F-4E08-BD31-4E4A7B25D50E}" sibTransId="{00F252B5-729C-444F-9714-B6E02230A8E1}"/>
    <dgm:cxn modelId="{F4D5733D-1102-45FA-AA26-CE601F4E618A}" type="presOf" srcId="{BEFCF745-9483-4CE3-B7FB-4D6B65B09208}" destId="{D976C0DB-39B9-470A-B145-61F178644719}" srcOrd="2" destOrd="0" presId="urn:microsoft.com/office/officeart/2005/8/layout/gear1"/>
    <dgm:cxn modelId="{476FEB43-CA67-4FFE-AF87-8FD3F3042A08}" type="presOf" srcId="{BE67B603-E683-42B7-B32A-C376E00A9F0E}" destId="{555BA7C8-9561-47FE-B7F2-7B580C1D952D}" srcOrd="0" destOrd="0" presId="urn:microsoft.com/office/officeart/2005/8/layout/gear1"/>
    <dgm:cxn modelId="{B545AB45-2213-40B4-9800-CDA296B274BE}" type="presOf" srcId="{BE67B603-E683-42B7-B32A-C376E00A9F0E}" destId="{D8427D9B-8555-421A-99CF-1DBC2941941C}" srcOrd="2" destOrd="0" presId="urn:microsoft.com/office/officeart/2005/8/layout/gear1"/>
    <dgm:cxn modelId="{9292B148-AA00-4F59-856A-B0B25A00045F}" type="presOf" srcId="{A249B1CC-D56E-4436-B98E-C98C4C7CA040}" destId="{87986E8B-AD9C-42A2-9C29-DA788862E784}" srcOrd="1" destOrd="0" presId="urn:microsoft.com/office/officeart/2005/8/layout/gear1"/>
    <dgm:cxn modelId="{FE6D624D-ACEE-43A9-A41B-10EF4567D506}" type="presOf" srcId="{BEFCF745-9483-4CE3-B7FB-4D6B65B09208}" destId="{B97DC23F-D989-421A-8A28-B66DB1690601}" srcOrd="3" destOrd="0" presId="urn:microsoft.com/office/officeart/2005/8/layout/gear1"/>
    <dgm:cxn modelId="{FC0A8676-903D-4221-94F3-F1EB4552516C}" type="presOf" srcId="{A249B1CC-D56E-4436-B98E-C98C4C7CA040}" destId="{E112E958-C092-4737-A2FA-09FBFCADDBE5}" srcOrd="0" destOrd="0" presId="urn:microsoft.com/office/officeart/2005/8/layout/gear1"/>
    <dgm:cxn modelId="{F7C4155A-EF0B-42BD-AB81-74E6F34E670D}" type="presOf" srcId="{D6A4CC42-2CCC-48C3-9052-46ACC1EDFEC5}" destId="{6B2E3422-ED97-48BF-B037-B9C997B3B24B}" srcOrd="0" destOrd="0" presId="urn:microsoft.com/office/officeart/2005/8/layout/gear1"/>
    <dgm:cxn modelId="{8190A899-57C1-4AE4-8861-4E316A575E0C}" srcId="{049E3787-63C9-4AF2-937D-CF27C3B318EA}" destId="{BEFCF745-9483-4CE3-B7FB-4D6B65B09208}" srcOrd="2" destOrd="0" parTransId="{7F527155-CA87-48C2-A827-69B2C7AE4756}" sibTransId="{D6A4CC42-2CCC-48C3-9052-46ACC1EDFEC5}"/>
    <dgm:cxn modelId="{ADAB75A1-75FA-4E51-B4A6-2CDB4D71470C}" type="presOf" srcId="{BEFCF745-9483-4CE3-B7FB-4D6B65B09208}" destId="{0B4097A6-BC8C-41DD-8B3D-BE6759B8DC1C}" srcOrd="0" destOrd="0" presId="urn:microsoft.com/office/officeart/2005/8/layout/gear1"/>
    <dgm:cxn modelId="{90A92EAF-C134-4348-A1E7-1B24CA627E24}" type="presOf" srcId="{D203449E-1378-4710-A519-EF80B70DEAA3}" destId="{C0E29F18-C3ED-4BE1-B1DF-C68624F2ED7C}" srcOrd="0" destOrd="0" presId="urn:microsoft.com/office/officeart/2005/8/layout/gear1"/>
    <dgm:cxn modelId="{149F16C3-D350-4311-8FB7-36EEE28B7BFC}" type="presOf" srcId="{BE67B603-E683-42B7-B32A-C376E00A9F0E}" destId="{BB87B583-F2DE-4F0C-9A15-59B5B520679C}" srcOrd="1" destOrd="0" presId="urn:microsoft.com/office/officeart/2005/8/layout/gear1"/>
    <dgm:cxn modelId="{B735D2CE-EE3F-4F5B-8860-CC78D15D087E}" type="presOf" srcId="{049E3787-63C9-4AF2-937D-CF27C3B318EA}" destId="{18C3BD2B-607A-4620-BAE1-E8E5EADC84B4}" srcOrd="0" destOrd="0" presId="urn:microsoft.com/office/officeart/2005/8/layout/gear1"/>
    <dgm:cxn modelId="{87849AD4-C173-45D5-9B5B-2C2CF9ED7D28}" type="presOf" srcId="{A249B1CC-D56E-4436-B98E-C98C4C7CA040}" destId="{416B6477-966F-4D14-BC42-D5722953EBD9}" srcOrd="2" destOrd="0" presId="urn:microsoft.com/office/officeart/2005/8/layout/gear1"/>
    <dgm:cxn modelId="{EF2272FE-1884-4F4D-BC38-6A51CC6B1152}" srcId="{049E3787-63C9-4AF2-937D-CF27C3B318EA}" destId="{BE67B603-E683-42B7-B32A-C376E00A9F0E}" srcOrd="1" destOrd="0" parTransId="{66D361B4-3D70-4BA1-956D-B4A770BBE05B}" sibTransId="{D02D559E-F8D3-4D6A-8566-3E882A7FEC78}"/>
    <dgm:cxn modelId="{83D282A7-523B-48EE-B233-19AB2561FB92}" type="presParOf" srcId="{18C3BD2B-607A-4620-BAE1-E8E5EADC84B4}" destId="{E112E958-C092-4737-A2FA-09FBFCADDBE5}" srcOrd="0" destOrd="0" presId="urn:microsoft.com/office/officeart/2005/8/layout/gear1"/>
    <dgm:cxn modelId="{9AD403FE-543D-4D69-A768-88882B096A44}" type="presParOf" srcId="{18C3BD2B-607A-4620-BAE1-E8E5EADC84B4}" destId="{87986E8B-AD9C-42A2-9C29-DA788862E784}" srcOrd="1" destOrd="0" presId="urn:microsoft.com/office/officeart/2005/8/layout/gear1"/>
    <dgm:cxn modelId="{93101A21-40A9-43F8-AB91-DF8A2A9F7CDC}" type="presParOf" srcId="{18C3BD2B-607A-4620-BAE1-E8E5EADC84B4}" destId="{416B6477-966F-4D14-BC42-D5722953EBD9}" srcOrd="2" destOrd="0" presId="urn:microsoft.com/office/officeart/2005/8/layout/gear1"/>
    <dgm:cxn modelId="{23098780-5A50-40B9-8503-C2849103CE4A}" type="presParOf" srcId="{18C3BD2B-607A-4620-BAE1-E8E5EADC84B4}" destId="{555BA7C8-9561-47FE-B7F2-7B580C1D952D}" srcOrd="3" destOrd="0" presId="urn:microsoft.com/office/officeart/2005/8/layout/gear1"/>
    <dgm:cxn modelId="{3BAB3592-A31C-4E0C-BAC3-524028CE0DD2}" type="presParOf" srcId="{18C3BD2B-607A-4620-BAE1-E8E5EADC84B4}" destId="{BB87B583-F2DE-4F0C-9A15-59B5B520679C}" srcOrd="4" destOrd="0" presId="urn:microsoft.com/office/officeart/2005/8/layout/gear1"/>
    <dgm:cxn modelId="{0D377866-9831-4778-97D0-67B350E0D9EF}" type="presParOf" srcId="{18C3BD2B-607A-4620-BAE1-E8E5EADC84B4}" destId="{D8427D9B-8555-421A-99CF-1DBC2941941C}" srcOrd="5" destOrd="0" presId="urn:microsoft.com/office/officeart/2005/8/layout/gear1"/>
    <dgm:cxn modelId="{A493B64E-D832-486B-8835-1CB41A6BAD26}" type="presParOf" srcId="{18C3BD2B-607A-4620-BAE1-E8E5EADC84B4}" destId="{0B4097A6-BC8C-41DD-8B3D-BE6759B8DC1C}" srcOrd="6" destOrd="0" presId="urn:microsoft.com/office/officeart/2005/8/layout/gear1"/>
    <dgm:cxn modelId="{007EF3E2-D4DB-43C3-9045-D1390FD5E52B}" type="presParOf" srcId="{18C3BD2B-607A-4620-BAE1-E8E5EADC84B4}" destId="{4EA14348-D6B9-496B-9DCB-3EA98B145E17}" srcOrd="7" destOrd="0" presId="urn:microsoft.com/office/officeart/2005/8/layout/gear1"/>
    <dgm:cxn modelId="{A4D1F386-0CBB-4618-A578-23AD6ECED3B2}" type="presParOf" srcId="{18C3BD2B-607A-4620-BAE1-E8E5EADC84B4}" destId="{D976C0DB-39B9-470A-B145-61F178644719}" srcOrd="8" destOrd="0" presId="urn:microsoft.com/office/officeart/2005/8/layout/gear1"/>
    <dgm:cxn modelId="{36F1CA5A-7989-44EB-8602-CD87293EF1BE}" type="presParOf" srcId="{18C3BD2B-607A-4620-BAE1-E8E5EADC84B4}" destId="{B97DC23F-D989-421A-8A28-B66DB1690601}" srcOrd="9" destOrd="0" presId="urn:microsoft.com/office/officeart/2005/8/layout/gear1"/>
    <dgm:cxn modelId="{7E12A5E1-76D9-4661-9802-6DB032F0E1FE}" type="presParOf" srcId="{18C3BD2B-607A-4620-BAE1-E8E5EADC84B4}" destId="{C0E29F18-C3ED-4BE1-B1DF-C68624F2ED7C}" srcOrd="10" destOrd="0" presId="urn:microsoft.com/office/officeart/2005/8/layout/gear1"/>
    <dgm:cxn modelId="{58B1F46A-37BB-4723-BE13-094DA3F99862}" type="presParOf" srcId="{18C3BD2B-607A-4620-BAE1-E8E5EADC84B4}" destId="{B55F9A37-9EAC-4522-A506-656473656AB4}" srcOrd="11" destOrd="0" presId="urn:microsoft.com/office/officeart/2005/8/layout/gear1"/>
    <dgm:cxn modelId="{EA523C79-D3CD-40F3-933B-3792D195ADD3}" type="presParOf" srcId="{18C3BD2B-607A-4620-BAE1-E8E5EADC84B4}" destId="{6B2E3422-ED97-48BF-B037-B9C997B3B2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DC62-A576-4BB1-B74F-8C52DC2F167B}">
      <dsp:nvSpPr>
        <dsp:cNvPr id="0" name=""/>
        <dsp:cNvSpPr/>
      </dsp:nvSpPr>
      <dsp:spPr>
        <a:xfrm rot="5400000">
          <a:off x="178376" y="1676304"/>
          <a:ext cx="910763" cy="8591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4F348-728F-4EAC-9059-893E7BC004A2}">
      <dsp:nvSpPr>
        <dsp:cNvPr id="0" name=""/>
        <dsp:cNvSpPr/>
      </dsp:nvSpPr>
      <dsp:spPr>
        <a:xfrm>
          <a:off x="32663" y="508719"/>
          <a:ext cx="1580476" cy="1134459"/>
        </a:xfrm>
        <a:prstGeom prst="roundRect">
          <a:avLst>
            <a:gd name="adj" fmla="val 16670"/>
          </a:avLst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Protocol</a:t>
          </a:r>
        </a:p>
      </dsp:txBody>
      <dsp:txXfrm>
        <a:off x="88053" y="564109"/>
        <a:ext cx="1469696" cy="1023679"/>
      </dsp:txXfrm>
    </dsp:sp>
    <dsp:sp modelId="{62F4086F-9561-444B-B6A2-F571913AACF8}">
      <dsp:nvSpPr>
        <dsp:cNvPr id="0" name=""/>
        <dsp:cNvSpPr/>
      </dsp:nvSpPr>
      <dsp:spPr>
        <a:xfrm flipH="1" flipV="1">
          <a:off x="3354793" y="0"/>
          <a:ext cx="149484" cy="29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DF9E4-258F-4113-A552-91F955F3E817}">
      <dsp:nvSpPr>
        <dsp:cNvPr id="0" name=""/>
        <dsp:cNvSpPr/>
      </dsp:nvSpPr>
      <dsp:spPr>
        <a:xfrm rot="5400000">
          <a:off x="1239905" y="3059877"/>
          <a:ext cx="918282" cy="795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12C07-A1BC-499F-8680-39A6F1B12CF2}">
      <dsp:nvSpPr>
        <dsp:cNvPr id="0" name=""/>
        <dsp:cNvSpPr/>
      </dsp:nvSpPr>
      <dsp:spPr>
        <a:xfrm>
          <a:off x="1063018" y="1742432"/>
          <a:ext cx="1413055" cy="1248548"/>
        </a:xfrm>
        <a:prstGeom prst="roundRect">
          <a:avLst>
            <a:gd name="adj" fmla="val 16670"/>
          </a:avLst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Checklist</a:t>
          </a:r>
        </a:p>
      </dsp:txBody>
      <dsp:txXfrm>
        <a:off x="1123978" y="1803392"/>
        <a:ext cx="1291135" cy="1126628"/>
      </dsp:txXfrm>
    </dsp:sp>
    <dsp:sp modelId="{7E70B06B-A192-40EB-87D8-508C712F0526}">
      <dsp:nvSpPr>
        <dsp:cNvPr id="0" name=""/>
        <dsp:cNvSpPr/>
      </dsp:nvSpPr>
      <dsp:spPr>
        <a:xfrm>
          <a:off x="5229545" y="1986961"/>
          <a:ext cx="894577" cy="59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9E291-6D11-44BD-A1FD-42D8546CB54F}">
      <dsp:nvSpPr>
        <dsp:cNvPr id="0" name=""/>
        <dsp:cNvSpPr/>
      </dsp:nvSpPr>
      <dsp:spPr>
        <a:xfrm>
          <a:off x="2098506" y="3154137"/>
          <a:ext cx="1470995" cy="1211437"/>
        </a:xfrm>
        <a:prstGeom prst="roundRect">
          <a:avLst>
            <a:gd name="adj" fmla="val 16670"/>
          </a:avLst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Data</a:t>
          </a:r>
        </a:p>
      </dsp:txBody>
      <dsp:txXfrm>
        <a:off x="2157654" y="3213285"/>
        <a:ext cx="1352699" cy="1093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2E958-C092-4737-A2FA-09FBFCADDBE5}">
      <dsp:nvSpPr>
        <dsp:cNvPr id="0" name=""/>
        <dsp:cNvSpPr/>
      </dsp:nvSpPr>
      <dsp:spPr>
        <a:xfrm>
          <a:off x="4998088" y="2820449"/>
          <a:ext cx="3703718" cy="3493427"/>
        </a:xfrm>
        <a:prstGeom prst="gear9">
          <a:avLst/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Quality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Field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Data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Book</a:t>
          </a:r>
        </a:p>
      </dsp:txBody>
      <dsp:txXfrm>
        <a:off x="5726983" y="3638768"/>
        <a:ext cx="2245928" cy="1795693"/>
      </dsp:txXfrm>
    </dsp:sp>
    <dsp:sp modelId="{555BA7C8-9561-47FE-B7F2-7B580C1D952D}">
      <dsp:nvSpPr>
        <dsp:cNvPr id="0" name=""/>
        <dsp:cNvSpPr/>
      </dsp:nvSpPr>
      <dsp:spPr>
        <a:xfrm>
          <a:off x="4946222" y="739829"/>
          <a:ext cx="2532780" cy="2426361"/>
        </a:xfrm>
        <a:prstGeom prst="gear6">
          <a:avLst/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Raw Data</a:t>
          </a:r>
        </a:p>
      </dsp:txBody>
      <dsp:txXfrm>
        <a:off x="5572535" y="1354365"/>
        <a:ext cx="1280154" cy="1197289"/>
      </dsp:txXfrm>
    </dsp:sp>
    <dsp:sp modelId="{0B4097A6-BC8C-41DD-8B3D-BE6759B8DC1C}">
      <dsp:nvSpPr>
        <dsp:cNvPr id="0" name=""/>
        <dsp:cNvSpPr/>
      </dsp:nvSpPr>
      <dsp:spPr>
        <a:xfrm rot="19793583">
          <a:off x="1040498" y="1355472"/>
          <a:ext cx="4361464" cy="4115736"/>
        </a:xfrm>
        <a:prstGeom prst="gear6">
          <a:avLst/>
        </a:prstGeom>
        <a:solidFill>
          <a:srgbClr val="3C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900000">
        <a:off x="2011669" y="2243599"/>
        <a:ext cx="2419120" cy="2339482"/>
      </dsp:txXfrm>
    </dsp:sp>
    <dsp:sp modelId="{C0E29F18-C3ED-4BE1-B1DF-C68624F2ED7C}">
      <dsp:nvSpPr>
        <dsp:cNvPr id="0" name=""/>
        <dsp:cNvSpPr/>
      </dsp:nvSpPr>
      <dsp:spPr>
        <a:xfrm rot="4984089">
          <a:off x="4852061" y="2488418"/>
          <a:ext cx="4277605" cy="4299494"/>
        </a:xfrm>
        <a:prstGeom prst="circularArrow">
          <a:avLst>
            <a:gd name="adj1" fmla="val 4687"/>
            <a:gd name="adj2" fmla="val 299029"/>
            <a:gd name="adj3" fmla="val 2549748"/>
            <a:gd name="adj4" fmla="val 15790741"/>
            <a:gd name="adj5" fmla="val 5469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F9A37-9EAC-4522-A506-656473656AB4}">
      <dsp:nvSpPr>
        <dsp:cNvPr id="0" name=""/>
        <dsp:cNvSpPr/>
      </dsp:nvSpPr>
      <dsp:spPr>
        <a:xfrm rot="12906458" flipV="1">
          <a:off x="492285" y="674984"/>
          <a:ext cx="5380413" cy="538920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E3422-ED97-48BF-B037-B9C997B3B24B}">
      <dsp:nvSpPr>
        <dsp:cNvPr id="0" name=""/>
        <dsp:cNvSpPr/>
      </dsp:nvSpPr>
      <dsp:spPr>
        <a:xfrm rot="7201067" flipV="1">
          <a:off x="2086095" y="4466051"/>
          <a:ext cx="106030" cy="52365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ED4606-DD72-44B3-9E12-BE66B18393A7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D7EE781-B93F-4DBD-803F-A5CB3994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0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EE781-B93F-4DBD-803F-A5CB39942A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0C0817-A112-4847-8014-A94B7D2A4EA3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6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1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674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8767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568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60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71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00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578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697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C646AA-F36E-4540-911D-FFFC0A0EF24A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885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34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12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775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33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  <p:sldLayoutId id="2147485059" r:id="rId14"/>
    <p:sldLayoutId id="2147485060" r:id="rId15"/>
    <p:sldLayoutId id="2147485061" r:id="rId16"/>
    <p:sldLayoutId id="214748506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361B-50E1-4AF6-8F5C-9868DC34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665958"/>
          </a:xfrm>
        </p:spPr>
        <p:txBody>
          <a:bodyPr>
            <a:normAutofit/>
          </a:bodyPr>
          <a:lstStyle/>
          <a:p>
            <a:r>
              <a:rPr lang="en-US" cap="none" dirty="0"/>
              <a:t>QC vs. QA</a:t>
            </a:r>
            <a:br>
              <a:rPr lang="en-US" cap="none" dirty="0"/>
            </a:br>
            <a:r>
              <a:rPr lang="en-US" cap="none" dirty="0"/>
              <a:t>What’s the difference in field data book reviews?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62FA3-4F68-4094-91FD-9587CC907941}"/>
              </a:ext>
            </a:extLst>
          </p:cNvPr>
          <p:cNvSpPr txBox="1"/>
          <p:nvPr/>
        </p:nvSpPr>
        <p:spPr>
          <a:xfrm>
            <a:off x="8668139" y="5187820"/>
            <a:ext cx="3303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Sherita Normington</a:t>
            </a:r>
          </a:p>
          <a:p>
            <a:r>
              <a:rPr lang="en-US" sz="1400" dirty="0"/>
              <a:t>Mika Tolson</a:t>
            </a:r>
          </a:p>
          <a:p>
            <a:r>
              <a:rPr lang="en-US" sz="1400" dirty="0"/>
              <a:t>National Education Conference</a:t>
            </a:r>
          </a:p>
          <a:p>
            <a:r>
              <a:rPr lang="en-US" sz="1400" dirty="0"/>
              <a:t>February 26, 2020</a:t>
            </a:r>
          </a:p>
        </p:txBody>
      </p:sp>
    </p:spTree>
    <p:extLst>
      <p:ext uri="{BB962C8B-B14F-4D97-AF65-F5344CB8AC3E}">
        <p14:creationId xmlns:p14="http://schemas.microsoft.com/office/powerpoint/2010/main" val="36948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E552-7D95-4BB6-BF20-4613ADBE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762000"/>
            <a:ext cx="9505950" cy="1295400"/>
          </a:xfrm>
        </p:spPr>
        <p:txBody>
          <a:bodyPr/>
          <a:lstStyle/>
          <a:p>
            <a:r>
              <a:rPr lang="en-US" dirty="0"/>
              <a:t>Similarities between QC and QA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D5236-5604-49DF-A9D5-2BF97CD14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4953-8553-4439-A35B-E5EF3BEAA3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 data for completeness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Dates, initials, error codes, page numbers, unused lines crossed out</a:t>
            </a:r>
          </a:p>
          <a:p>
            <a:r>
              <a:rPr lang="en-US" dirty="0">
                <a:solidFill>
                  <a:schemeClr val="accent3"/>
                </a:solidFill>
              </a:rPr>
              <a:t>Review data for accuracy and technical conduct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Correct calculations 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Application(s) meet protocol requirements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F5F8-EA36-4439-BBF5-06B909F09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C88D6-0C3E-4686-AC28-CA314FE93F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Review data for completeness</a:t>
            </a:r>
          </a:p>
          <a:p>
            <a:pPr lvl="1"/>
            <a:r>
              <a:rPr lang="en-US" dirty="0"/>
              <a:t>Dates, initials, error codes, page numbers, unused lines crossed out</a:t>
            </a:r>
          </a:p>
          <a:p>
            <a:r>
              <a:rPr lang="en-US" dirty="0"/>
              <a:t>Review data for accuracy and technical conduct </a:t>
            </a:r>
            <a:r>
              <a:rPr lang="en-US" b="1" dirty="0">
                <a:solidFill>
                  <a:srgbClr val="FF0000"/>
                </a:solidFill>
              </a:rPr>
              <a:t>that may affect integrity of the study</a:t>
            </a:r>
          </a:p>
          <a:p>
            <a:pPr lvl="1"/>
            <a:r>
              <a:rPr lang="en-US" dirty="0"/>
              <a:t>Correct calculations </a:t>
            </a:r>
          </a:p>
          <a:p>
            <a:pPr lvl="1"/>
            <a:r>
              <a:rPr lang="en-US" dirty="0"/>
              <a:t>Application(s) meet protocol requirements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6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6901-BBC9-491A-85BA-0FB2F7A7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do This?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DF14-EC34-45D2-B401-E79FFC62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90800"/>
            <a:ext cx="10820400" cy="3629526"/>
          </a:xfrm>
        </p:spPr>
        <p:txBody>
          <a:bodyPr/>
          <a:lstStyle/>
          <a:p>
            <a:pPr lvl="1"/>
            <a:endParaRPr lang="en-US" dirty="0"/>
          </a:p>
          <a:p>
            <a:pPr marL="233363" lvl="1" indent="-233363"/>
            <a:r>
              <a:rPr lang="en-US" dirty="0"/>
              <a:t>QC review helps the Study Directors </a:t>
            </a:r>
          </a:p>
          <a:p>
            <a:pPr marL="690563" lvl="2" indent="-233363"/>
            <a:r>
              <a:rPr lang="en-US" dirty="0"/>
              <a:t>Many errors are corrected before FDB is audited by QA</a:t>
            </a:r>
            <a:br>
              <a:rPr lang="en-US" dirty="0"/>
            </a:br>
            <a:endParaRPr lang="en-US" dirty="0"/>
          </a:p>
          <a:p>
            <a:pPr marL="233363" lvl="1" indent="-233363"/>
            <a:r>
              <a:rPr lang="en-US" dirty="0"/>
              <a:t>QA assures final study report accurately reflects the raw data</a:t>
            </a:r>
          </a:p>
          <a:p>
            <a:pPr marL="690563" lvl="2" indent="-233363"/>
            <a:r>
              <a:rPr lang="en-US" dirty="0"/>
              <a:t>If FDB isn’t accurate, final report won’t be accurate </a:t>
            </a:r>
          </a:p>
          <a:p>
            <a:pPr marL="233363" lvl="1" indent="-233363"/>
            <a:endParaRPr lang="en-US" dirty="0"/>
          </a:p>
          <a:p>
            <a:pPr marL="233363" lvl="1" indent="-233363"/>
            <a:r>
              <a:rPr lang="en-US" dirty="0"/>
              <a:t>QC and QA similar review process, but they </a:t>
            </a:r>
            <a:r>
              <a:rPr lang="en-US"/>
              <a:t>have a different </a:t>
            </a:r>
            <a:r>
              <a:rPr lang="en-US" dirty="0"/>
              <a:t>role in assuring quality field data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CF0A73B-F9B6-454C-8E5F-9A8537811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303043"/>
              </p:ext>
            </p:extLst>
          </p:nvPr>
        </p:nvGraphicFramePr>
        <p:xfrm>
          <a:off x="1425146" y="-75814"/>
          <a:ext cx="9251092" cy="620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F5585D8E-6390-46C0-A128-93C829B5DC91}"/>
              </a:ext>
            </a:extLst>
          </p:cNvPr>
          <p:cNvSpPr/>
          <p:nvPr/>
        </p:nvSpPr>
        <p:spPr>
          <a:xfrm rot="12179505" flipH="1">
            <a:off x="6299923" y="332358"/>
            <a:ext cx="2771957" cy="2466136"/>
          </a:xfrm>
          <a:prstGeom prst="circularArrow">
            <a:avLst>
              <a:gd name="adj1" fmla="val 4937"/>
              <a:gd name="adj2" fmla="val 735598"/>
              <a:gd name="adj3" fmla="val 10690279"/>
              <a:gd name="adj4" fmla="val 394867"/>
              <a:gd name="adj5" fmla="val 6120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B2AC28-9CC1-4932-98CC-3F406C86AF7C}"/>
              </a:ext>
            </a:extLst>
          </p:cNvPr>
          <p:cNvSpPr txBox="1"/>
          <p:nvPr/>
        </p:nvSpPr>
        <p:spPr>
          <a:xfrm>
            <a:off x="3380603" y="3090381"/>
            <a:ext cx="24540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/>
              <a:t>Compliance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810A41-2DB5-42F8-8784-51317EDB319D}"/>
              </a:ext>
            </a:extLst>
          </p:cNvPr>
          <p:cNvSpPr txBox="1"/>
          <p:nvPr/>
        </p:nvSpPr>
        <p:spPr>
          <a:xfrm>
            <a:off x="8999128" y="533348"/>
            <a:ext cx="2787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Timely entries</a:t>
            </a:r>
          </a:p>
          <a:p>
            <a:r>
              <a:rPr lang="en-US" sz="2800" dirty="0"/>
              <a:t>Dates/Initials</a:t>
            </a:r>
          </a:p>
          <a:p>
            <a:r>
              <a:rPr lang="en-US" sz="2800" dirty="0"/>
              <a:t>Accurate</a:t>
            </a:r>
          </a:p>
          <a:p>
            <a:r>
              <a:rPr lang="en-US" sz="2800" dirty="0"/>
              <a:t>Complete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6B6D1-C794-4A68-9444-D487A4D9C764}"/>
              </a:ext>
            </a:extLst>
          </p:cNvPr>
          <p:cNvSpPr txBox="1"/>
          <p:nvPr/>
        </p:nvSpPr>
        <p:spPr>
          <a:xfrm>
            <a:off x="780792" y="4655015"/>
            <a:ext cx="163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GLPs</a:t>
            </a:r>
          </a:p>
          <a:p>
            <a:r>
              <a:rPr lang="en-US" sz="2800" dirty="0"/>
              <a:t>Protocol</a:t>
            </a:r>
          </a:p>
          <a:p>
            <a:r>
              <a:rPr lang="en-US" sz="2800" dirty="0"/>
              <a:t>SOPs</a:t>
            </a:r>
          </a:p>
        </p:txBody>
      </p:sp>
    </p:spTree>
    <p:extLst>
      <p:ext uri="{BB962C8B-B14F-4D97-AF65-F5344CB8AC3E}">
        <p14:creationId xmlns:p14="http://schemas.microsoft.com/office/powerpoint/2010/main" val="387059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FD58-44EE-41D0-83DD-A05E4EA5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Field Data Book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89A98-9CF9-435D-8B15-B7A6DE1E86D3}"/>
              </a:ext>
            </a:extLst>
          </p:cNvPr>
          <p:cNvSpPr txBox="1"/>
          <p:nvPr/>
        </p:nvSpPr>
        <p:spPr>
          <a:xfrm>
            <a:off x="1334278" y="2752530"/>
            <a:ext cx="9517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Adheres to the GLPs, protocol, facility standard operating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Accurately reflects the conduct of the trial</a:t>
            </a:r>
          </a:p>
        </p:txBody>
      </p:sp>
      <p:pic>
        <p:nvPicPr>
          <p:cNvPr id="1026" name="Picture 2" descr="Image result for images for 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27" y="4925156"/>
            <a:ext cx="2215706" cy="14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8A887-7E6E-45B4-9AF2-30EE6ADC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78" y="812198"/>
            <a:ext cx="6663393" cy="55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2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BB22-D33E-4F71-A37C-BF9035DB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Complementary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2039-070D-475F-8C92-984A5332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Quality Control (QC)</a:t>
            </a:r>
          </a:p>
          <a:p>
            <a:pPr lvl="1"/>
            <a:r>
              <a:rPr lang="en-US" sz="3000" dirty="0"/>
              <a:t>Field data book meets the requirements of the GLPs, protocol and SOPs</a:t>
            </a:r>
          </a:p>
          <a:p>
            <a:r>
              <a:rPr lang="en-US" sz="3200" dirty="0"/>
              <a:t>Quality Assurance (QA) </a:t>
            </a:r>
          </a:p>
          <a:p>
            <a:pPr lvl="1"/>
            <a:r>
              <a:rPr lang="en-US" sz="3000" dirty="0"/>
              <a:t>Processes in place at field sites</a:t>
            </a:r>
          </a:p>
          <a:p>
            <a:pPr lvl="1"/>
            <a:r>
              <a:rPr lang="en-US" sz="3000" dirty="0"/>
              <a:t>Field data book meets requirements of the GLPs, protocol, and SOPs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B8DCD-B2FC-4E8C-905E-B1EA89476841}"/>
              </a:ext>
            </a:extLst>
          </p:cNvPr>
          <p:cNvSpPr/>
          <p:nvPr/>
        </p:nvSpPr>
        <p:spPr>
          <a:xfrm>
            <a:off x="1936664" y="764373"/>
            <a:ext cx="1343025" cy="10792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Quality</a:t>
            </a:r>
          </a:p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94655-2359-4547-A86C-9270FBEC79F0}"/>
              </a:ext>
            </a:extLst>
          </p:cNvPr>
          <p:cNvSpPr/>
          <p:nvPr/>
        </p:nvSpPr>
        <p:spPr>
          <a:xfrm>
            <a:off x="3279689" y="764373"/>
            <a:ext cx="1343024" cy="10792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Quality Assurance</a:t>
            </a:r>
          </a:p>
        </p:txBody>
      </p:sp>
      <p:pic>
        <p:nvPicPr>
          <p:cNvPr id="12" name="Graphic 11" descr="Add">
            <a:extLst>
              <a:ext uri="{FF2B5EF4-FFF2-40B4-BE49-F238E27FC236}">
                <a16:creationId xmlns:a16="http://schemas.microsoft.com/office/drawing/2014/main" id="{C8DDABA8-528E-4557-810C-92B37C8C26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4084" y="1148402"/>
            <a:ext cx="311209" cy="3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E552-7D95-4BB6-BF20-4613ADBE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review/audit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4953-8553-4439-A35B-E5EF3BEA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914" y="4627438"/>
            <a:ext cx="10033811" cy="34643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Protocol</a:t>
            </a:r>
          </a:p>
          <a:p>
            <a:r>
              <a:rPr lang="en-US" dirty="0" err="1"/>
              <a:t>Rview</a:t>
            </a:r>
            <a:r>
              <a:rPr lang="en-US" dirty="0"/>
              <a:t>/Audit checklist</a:t>
            </a:r>
          </a:p>
          <a:p>
            <a:r>
              <a:rPr lang="en-US" dirty="0"/>
              <a:t>Data </a:t>
            </a:r>
          </a:p>
          <a:p>
            <a:pPr lvl="1"/>
            <a:r>
              <a:rPr lang="en-US" dirty="0"/>
              <a:t>Who and when entered</a:t>
            </a:r>
          </a:p>
          <a:p>
            <a:pPr lvl="1"/>
            <a:r>
              <a:rPr lang="en-US" dirty="0"/>
              <a:t>Legible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 err="1"/>
              <a:t>Reconstructable</a:t>
            </a:r>
            <a:r>
              <a:rPr lang="en-US" dirty="0"/>
              <a:t> </a:t>
            </a:r>
          </a:p>
          <a:p>
            <a:pPr marL="233363" lvl="1" indent="-233363"/>
            <a:r>
              <a:rPr lang="en-US" dirty="0"/>
              <a:t>Submit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F0DB4-D652-4141-8398-A735F2F2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985">
            <a:off x="8984760" y="2209518"/>
            <a:ext cx="2741452" cy="366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087">
            <a:off x="6517224" y="2063830"/>
            <a:ext cx="2693826" cy="344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161BB4A-970D-4AD7-A59C-8124C2B16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674183"/>
              </p:ext>
            </p:extLst>
          </p:nvPr>
        </p:nvGraphicFramePr>
        <p:xfrm>
          <a:off x="460140" y="608285"/>
          <a:ext cx="61853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3263F1-900F-45F9-B7B0-6FB9999C028B}"/>
              </a:ext>
            </a:extLst>
          </p:cNvPr>
          <p:cNvSpPr/>
          <p:nvPr/>
        </p:nvSpPr>
        <p:spPr>
          <a:xfrm>
            <a:off x="3664062" y="5067818"/>
            <a:ext cx="1620998" cy="1134646"/>
          </a:xfrm>
          <a:prstGeom prst="roundRect">
            <a:avLst>
              <a:gd name="adj" fmla="val 16670"/>
            </a:avLst>
          </a:prstGeom>
          <a:solidFill>
            <a:srgbClr val="3CB0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Submit Report</a:t>
            </a:r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1969DB89-53B8-4F27-AF62-8AEF64C2739A}"/>
              </a:ext>
            </a:extLst>
          </p:cNvPr>
          <p:cNvSpPr/>
          <p:nvPr/>
        </p:nvSpPr>
        <p:spPr>
          <a:xfrm rot="5400000">
            <a:off x="2761209" y="4999680"/>
            <a:ext cx="910763" cy="85914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4863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301A-2377-43BD-B13F-1BD2978F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702" y="762000"/>
            <a:ext cx="9341498" cy="1295400"/>
          </a:xfrm>
        </p:spPr>
        <p:txBody>
          <a:bodyPr>
            <a:normAutofit/>
          </a:bodyPr>
          <a:lstStyle/>
          <a:p>
            <a:r>
              <a:rPr lang="en-US" dirty="0"/>
              <a:t>Differences between QC and QA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C2F1-C306-4570-B2D2-87870E21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84" y="1771121"/>
            <a:ext cx="5079991" cy="82391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9E369-C5B1-4020-B058-FA263167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734888"/>
            <a:ext cx="5311775" cy="348379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Defined by Regional SOPs</a:t>
            </a:r>
          </a:p>
          <a:p>
            <a:r>
              <a:rPr lang="en-US" dirty="0">
                <a:solidFill>
                  <a:schemeClr val="accent3"/>
                </a:solidFill>
              </a:rPr>
              <a:t>Reacts to problems in the FDB</a:t>
            </a:r>
          </a:p>
          <a:p>
            <a:r>
              <a:rPr lang="en-US" dirty="0">
                <a:solidFill>
                  <a:schemeClr val="accent3"/>
                </a:solidFill>
              </a:rPr>
              <a:t>Pulse on how researchers are doing</a:t>
            </a:r>
          </a:p>
          <a:p>
            <a:r>
              <a:rPr lang="en-US" dirty="0">
                <a:solidFill>
                  <a:schemeClr val="accent3"/>
                </a:solidFill>
              </a:rPr>
              <a:t>Recommends changes for future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Forms for data not included in notebook pages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Other ways to clearly present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71417-5655-4D4E-9B7C-39607DD6B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71121"/>
            <a:ext cx="5105400" cy="823912"/>
          </a:xfrm>
        </p:spPr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E8E5F-8739-4859-9B73-6083849D5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4888"/>
            <a:ext cx="5334000" cy="3483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Defined by the Good Laboratory Practice Standards (40 CFR 160.35) and SOPs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Proactive and continuous  processes </a:t>
            </a:r>
          </a:p>
          <a:p>
            <a:r>
              <a:rPr lang="en-US" dirty="0"/>
              <a:t>Inspections assure management that facilities, equipment, personnel, methods, practices, records and controls conform with the GLPs</a:t>
            </a:r>
          </a:p>
          <a:p>
            <a:pPr lvl="1"/>
            <a:r>
              <a:rPr lang="en-US" dirty="0"/>
              <a:t>Critical phase (application, harvest)</a:t>
            </a:r>
          </a:p>
          <a:p>
            <a:pPr lvl="1"/>
            <a:r>
              <a:rPr lang="en-US" dirty="0"/>
              <a:t>Facility inspection</a:t>
            </a:r>
          </a:p>
          <a:p>
            <a:pPr lvl="1"/>
            <a:r>
              <a:rPr lang="en-US" dirty="0"/>
              <a:t>Raw data audits</a:t>
            </a:r>
          </a:p>
          <a:p>
            <a:pPr lvl="1"/>
            <a:r>
              <a:rPr lang="en-US" dirty="0"/>
              <a:t>Final report so it accurately reflects raw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301A-2377-43BD-B13F-1BD2978F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702" y="762000"/>
            <a:ext cx="9341498" cy="1295400"/>
          </a:xfrm>
        </p:spPr>
        <p:txBody>
          <a:bodyPr>
            <a:normAutofit/>
          </a:bodyPr>
          <a:lstStyle/>
          <a:p>
            <a:r>
              <a:rPr lang="en-US" dirty="0"/>
              <a:t>Differences between QC and QA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C2F1-C306-4570-B2D2-87870E211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9E369-C5B1-4020-B058-FA263167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3132665"/>
            <a:ext cx="5311775" cy="30860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Part of study personnel</a:t>
            </a:r>
          </a:p>
          <a:p>
            <a:r>
              <a:rPr lang="en-US" dirty="0">
                <a:solidFill>
                  <a:schemeClr val="accent3"/>
                </a:solidFill>
              </a:rPr>
              <a:t>Inspection report part of the study records and included in field data book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71417-5655-4D4E-9B7C-39607DD6B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E8E5F-8739-4859-9B73-6083849D5B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Cannot participate in study</a:t>
            </a:r>
          </a:p>
          <a:p>
            <a:r>
              <a:rPr lang="en-US" dirty="0"/>
              <a:t>Findings/responses not part of the study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4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E869-CB60-4543-AF21-94505F3C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762000"/>
            <a:ext cx="9505950" cy="1295400"/>
          </a:xfrm>
        </p:spPr>
        <p:txBody>
          <a:bodyPr>
            <a:normAutofit/>
          </a:bodyPr>
          <a:lstStyle/>
          <a:p>
            <a:r>
              <a:rPr lang="en-US" dirty="0"/>
              <a:t>Differences between QC and QA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73D0C-8B51-4D56-AB53-C3ED06F3C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71F0-2904-4EA7-9DF1-4A3D41C9D4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Review emailed to Study Director, Regional Coordinator, and FRD</a:t>
            </a:r>
          </a:p>
          <a:p>
            <a:r>
              <a:rPr lang="en-US" dirty="0">
                <a:solidFill>
                  <a:schemeClr val="accent3"/>
                </a:solidFill>
              </a:rPr>
              <a:t>FRD responses by email</a:t>
            </a:r>
          </a:p>
          <a:p>
            <a:r>
              <a:rPr lang="en-US" dirty="0">
                <a:solidFill>
                  <a:schemeClr val="accent3"/>
                </a:solidFill>
              </a:rPr>
              <a:t>Makes changes to raw data with FRD approval</a:t>
            </a:r>
          </a:p>
          <a:p>
            <a:r>
              <a:rPr lang="en-US" dirty="0">
                <a:solidFill>
                  <a:schemeClr val="accent3"/>
                </a:solidFill>
              </a:rPr>
              <a:t>Changes are included in the FDB provided to QA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E3FE6-48EA-433D-B5D0-19D1ACD1E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0717-B2B3-4F92-A285-D8C0F9CF4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3132666"/>
            <a:ext cx="4968583" cy="3603694"/>
          </a:xfrm>
        </p:spPr>
        <p:txBody>
          <a:bodyPr>
            <a:normAutofit/>
          </a:bodyPr>
          <a:lstStyle/>
          <a:p>
            <a:r>
              <a:rPr lang="en-US" dirty="0"/>
              <a:t>Audit reports in </a:t>
            </a:r>
            <a:r>
              <a:rPr lang="en-US" dirty="0" err="1"/>
              <a:t>eQA</a:t>
            </a:r>
            <a:r>
              <a:rPr lang="en-US" dirty="0"/>
              <a:t> to management, Study Director, Regional Coordinator, and FRD </a:t>
            </a:r>
          </a:p>
          <a:p>
            <a:r>
              <a:rPr lang="en-US" dirty="0"/>
              <a:t>Responses in </a:t>
            </a:r>
            <a:r>
              <a:rPr lang="en-US" dirty="0" err="1"/>
              <a:t>eQA</a:t>
            </a:r>
            <a:endParaRPr lang="en-US" dirty="0"/>
          </a:p>
          <a:p>
            <a:r>
              <a:rPr lang="en-US" dirty="0"/>
              <a:t>Recommends corrective actions</a:t>
            </a:r>
          </a:p>
          <a:p>
            <a:r>
              <a:rPr lang="en-US" dirty="0"/>
              <a:t>FRD or Study Director make the corrections to the raw data or insert corrected pages into the FDB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7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CAFA-2B77-469B-B243-87DCE788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pages in the FDB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51653-5236-40D1-A77A-D799DEF3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9C3C7-EE03-4F65-AF47-2168CBF253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QC reviewers correct the pages in original FDB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456EE-F011-4EC9-BD70-73D9D80AF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CB38A-0D23-4CC6-B9F4-7B7F88E1A7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Following QA review, corrections must be made to the most current original page from the FDB.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Western Region </a:t>
            </a:r>
            <a:r>
              <a:rPr lang="en-US" dirty="0"/>
              <a:t>includes all QC changes/additions in scanned copy on website</a:t>
            </a:r>
          </a:p>
          <a:p>
            <a:pPr lvl="1"/>
            <a:r>
              <a:rPr lang="en-US" sz="2200" dirty="0">
                <a:solidFill>
                  <a:srgbClr val="E1D126"/>
                </a:solidFill>
              </a:rPr>
              <a:t>Northeast, </a:t>
            </a:r>
            <a:r>
              <a:rPr lang="en-US" dirty="0">
                <a:solidFill>
                  <a:schemeClr val="accent3"/>
                </a:solidFill>
              </a:rPr>
              <a:t>Southern </a:t>
            </a:r>
            <a:r>
              <a:rPr lang="en-US" dirty="0"/>
              <a:t>and</a:t>
            </a:r>
            <a:r>
              <a:rPr lang="en-US" dirty="0">
                <a:solidFill>
                  <a:schemeClr val="accent3"/>
                </a:solidFill>
              </a:rPr>
              <a:t> North Central Regions </a:t>
            </a:r>
            <a:r>
              <a:rPr lang="en-US" dirty="0"/>
              <a:t>provide changes/additions to the FRD and they are responsible for inserting pages in FDB</a:t>
            </a:r>
          </a:p>
          <a:p>
            <a:pPr marL="230188" lvl="1" indent="-230188"/>
            <a:r>
              <a:rPr lang="en-US" sz="2200" dirty="0">
                <a:solidFill>
                  <a:srgbClr val="FF0000"/>
                </a:solidFill>
              </a:rPr>
              <a:t>The FRD must attach corrected pages to </a:t>
            </a:r>
            <a:r>
              <a:rPr lang="en-US" sz="2200" dirty="0" err="1">
                <a:solidFill>
                  <a:srgbClr val="FF0000"/>
                </a:solidFill>
              </a:rPr>
              <a:t>eQA</a:t>
            </a:r>
            <a:r>
              <a:rPr lang="en-US" sz="2200" dirty="0">
                <a:solidFill>
                  <a:srgbClr val="FF0000"/>
                </a:solidFill>
              </a:rPr>
              <a:t> and mail pages to the Study Director</a:t>
            </a:r>
          </a:p>
          <a:p>
            <a:pPr marL="230188" lvl="1" indent="-230188"/>
            <a:r>
              <a:rPr lang="en-US" sz="2200" dirty="0"/>
              <a:t>The corrected pages mailed to the Study Director now become “originals”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3904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17945-24B6-497B-AC5C-A0565298EE2D}"/>
</file>

<file path=customXml/itemProps2.xml><?xml version="1.0" encoding="utf-8"?>
<ds:datastoreItem xmlns:ds="http://schemas.openxmlformats.org/officeDocument/2006/customXml" ds:itemID="{CFBDE4D0-9BFF-4CD9-86F4-534532555583}"/>
</file>

<file path=customXml/itemProps3.xml><?xml version="1.0" encoding="utf-8"?>
<ds:datastoreItem xmlns:ds="http://schemas.openxmlformats.org/officeDocument/2006/customXml" ds:itemID="{F8770C21-FCE4-406F-91D5-9A7CD6600667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614</Words>
  <Application>Microsoft Office PowerPoint</Application>
  <PresentationFormat>Widescreen</PresentationFormat>
  <Paragraphs>119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QC vs. QA What’s the difference in field data book reviews?</vt:lpstr>
      <vt:lpstr>Quality Field Data Book</vt:lpstr>
      <vt:lpstr>PowerPoint Presentation</vt:lpstr>
      <vt:lpstr> Complementary Roles</vt:lpstr>
      <vt:lpstr>Basic review/audit process</vt:lpstr>
      <vt:lpstr>Differences between QC and QA</vt:lpstr>
      <vt:lpstr>Differences between QC and QA</vt:lpstr>
      <vt:lpstr>Differences between QC and QA</vt:lpstr>
      <vt:lpstr>Correcting pages in the FDB</vt:lpstr>
      <vt:lpstr>Similarities between QC and QA</vt:lpstr>
      <vt:lpstr>Why do we do This?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2020-02-03T16:23:13Z</dcterms:created>
  <dcterms:modified xsi:type="dcterms:W3CDTF">2020-02-21T22:53:45Z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