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70" r:id="rId5"/>
    <p:sldId id="272" r:id="rId6"/>
    <p:sldId id="256" r:id="rId7"/>
    <p:sldId id="266" r:id="rId8"/>
    <p:sldId id="263" r:id="rId9"/>
    <p:sldId id="262" r:id="rId10"/>
    <p:sldId id="267" r:id="rId11"/>
    <p:sldId id="268" r:id="rId12"/>
    <p:sldId id="273" r:id="rId13"/>
    <p:sldId id="27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022AFD-B0A1-4FD4-B950-53851BDE1F49}" v="14" dt="2020-02-21T22:18:37.6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33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Kunkel" userId="08198575-3134-4edb-9066-8d9cd6068eb3" providerId="ADAL" clId="{F5022AFD-B0A1-4FD4-B950-53851BDE1F49}"/>
    <pc:docChg chg="undo custSel mod addSld delSld modSld">
      <pc:chgData name="Daniel Kunkel" userId="08198575-3134-4edb-9066-8d9cd6068eb3" providerId="ADAL" clId="{F5022AFD-B0A1-4FD4-B950-53851BDE1F49}" dt="2020-02-21T22:19:50.675" v="126" actId="1076"/>
      <pc:docMkLst>
        <pc:docMk/>
      </pc:docMkLst>
      <pc:sldChg chg="delSp modSp">
        <pc:chgData name="Daniel Kunkel" userId="08198575-3134-4edb-9066-8d9cd6068eb3" providerId="ADAL" clId="{F5022AFD-B0A1-4FD4-B950-53851BDE1F49}" dt="2020-02-21T22:17:49.871" v="114" actId="20577"/>
        <pc:sldMkLst>
          <pc:docMk/>
          <pc:sldMk cId="3030017421" sldId="256"/>
        </pc:sldMkLst>
        <pc:spChg chg="mod">
          <ac:chgData name="Daniel Kunkel" userId="08198575-3134-4edb-9066-8d9cd6068eb3" providerId="ADAL" clId="{F5022AFD-B0A1-4FD4-B950-53851BDE1F49}" dt="2020-02-21T22:17:49.871" v="114" actId="20577"/>
          <ac:spMkLst>
            <pc:docMk/>
            <pc:sldMk cId="3030017421" sldId="256"/>
            <ac:spMk id="3" creationId="{00000000-0000-0000-0000-000000000000}"/>
          </ac:spMkLst>
        </pc:spChg>
        <pc:spChg chg="del">
          <ac:chgData name="Daniel Kunkel" userId="08198575-3134-4edb-9066-8d9cd6068eb3" providerId="ADAL" clId="{F5022AFD-B0A1-4FD4-B950-53851BDE1F49}" dt="2020-02-21T22:15:43.956" v="84" actId="478"/>
          <ac:spMkLst>
            <pc:docMk/>
            <pc:sldMk cId="3030017421" sldId="256"/>
            <ac:spMk id="5" creationId="{00000000-0000-0000-0000-000000000000}"/>
          </ac:spMkLst>
        </pc:spChg>
      </pc:sldChg>
      <pc:sldChg chg="del">
        <pc:chgData name="Daniel Kunkel" userId="08198575-3134-4edb-9066-8d9cd6068eb3" providerId="ADAL" clId="{F5022AFD-B0A1-4FD4-B950-53851BDE1F49}" dt="2020-02-21T22:02:24.038" v="14" actId="2696"/>
        <pc:sldMkLst>
          <pc:docMk/>
          <pc:sldMk cId="1718514612" sldId="264"/>
        </pc:sldMkLst>
      </pc:sldChg>
      <pc:sldChg chg="addSp delSp modSp mod setBg">
        <pc:chgData name="Daniel Kunkel" userId="08198575-3134-4edb-9066-8d9cd6068eb3" providerId="ADAL" clId="{F5022AFD-B0A1-4FD4-B950-53851BDE1F49}" dt="2020-02-21T22:08:22.391" v="44" actId="14100"/>
        <pc:sldMkLst>
          <pc:docMk/>
          <pc:sldMk cId="3448354594" sldId="266"/>
        </pc:sldMkLst>
        <pc:spChg chg="del mod">
          <ac:chgData name="Daniel Kunkel" userId="08198575-3134-4edb-9066-8d9cd6068eb3" providerId="ADAL" clId="{F5022AFD-B0A1-4FD4-B950-53851BDE1F49}" dt="2020-02-21T22:05:25.593" v="33" actId="478"/>
          <ac:spMkLst>
            <pc:docMk/>
            <pc:sldMk cId="3448354594" sldId="266"/>
            <ac:spMk id="2" creationId="{00000000-0000-0000-0000-000000000000}"/>
          </ac:spMkLst>
        </pc:spChg>
        <pc:spChg chg="del">
          <ac:chgData name="Daniel Kunkel" userId="08198575-3134-4edb-9066-8d9cd6068eb3" providerId="ADAL" clId="{F5022AFD-B0A1-4FD4-B950-53851BDE1F49}" dt="2020-02-21T22:05:04.515" v="27" actId="478"/>
          <ac:spMkLst>
            <pc:docMk/>
            <pc:sldMk cId="3448354594" sldId="266"/>
            <ac:spMk id="3" creationId="{00000000-0000-0000-0000-000000000000}"/>
          </ac:spMkLst>
        </pc:spChg>
        <pc:spChg chg="del">
          <ac:chgData name="Daniel Kunkel" userId="08198575-3134-4edb-9066-8d9cd6068eb3" providerId="ADAL" clId="{F5022AFD-B0A1-4FD4-B950-53851BDE1F49}" dt="2020-02-21T22:05:11.781" v="29" actId="478"/>
          <ac:spMkLst>
            <pc:docMk/>
            <pc:sldMk cId="3448354594" sldId="266"/>
            <ac:spMk id="5" creationId="{00000000-0000-0000-0000-000000000000}"/>
          </ac:spMkLst>
        </pc:spChg>
        <pc:spChg chg="del mod">
          <ac:chgData name="Daniel Kunkel" userId="08198575-3134-4edb-9066-8d9cd6068eb3" providerId="ADAL" clId="{F5022AFD-B0A1-4FD4-B950-53851BDE1F49}" dt="2020-02-21T22:05:20.608" v="31" actId="478"/>
          <ac:spMkLst>
            <pc:docMk/>
            <pc:sldMk cId="3448354594" sldId="266"/>
            <ac:spMk id="6" creationId="{00000000-0000-0000-0000-000000000000}"/>
          </ac:spMkLst>
        </pc:spChg>
        <pc:spChg chg="del">
          <ac:chgData name="Daniel Kunkel" userId="08198575-3134-4edb-9066-8d9cd6068eb3" providerId="ADAL" clId="{F5022AFD-B0A1-4FD4-B950-53851BDE1F49}" dt="2020-02-21T22:05:11.781" v="29" actId="478"/>
          <ac:spMkLst>
            <pc:docMk/>
            <pc:sldMk cId="3448354594" sldId="266"/>
            <ac:spMk id="7" creationId="{00000000-0000-0000-0000-000000000000}"/>
          </ac:spMkLst>
        </pc:spChg>
        <pc:spChg chg="del">
          <ac:chgData name="Daniel Kunkel" userId="08198575-3134-4edb-9066-8d9cd6068eb3" providerId="ADAL" clId="{F5022AFD-B0A1-4FD4-B950-53851BDE1F49}" dt="2020-02-21T22:05:11.781" v="29" actId="478"/>
          <ac:spMkLst>
            <pc:docMk/>
            <pc:sldMk cId="3448354594" sldId="266"/>
            <ac:spMk id="8" creationId="{00000000-0000-0000-0000-000000000000}"/>
          </ac:spMkLst>
        </pc:spChg>
        <pc:spChg chg="del">
          <ac:chgData name="Daniel Kunkel" userId="08198575-3134-4edb-9066-8d9cd6068eb3" providerId="ADAL" clId="{F5022AFD-B0A1-4FD4-B950-53851BDE1F49}" dt="2020-02-21T22:05:11.781" v="29" actId="478"/>
          <ac:spMkLst>
            <pc:docMk/>
            <pc:sldMk cId="3448354594" sldId="266"/>
            <ac:spMk id="9" creationId="{00000000-0000-0000-0000-000000000000}"/>
          </ac:spMkLst>
        </pc:spChg>
        <pc:spChg chg="del">
          <ac:chgData name="Daniel Kunkel" userId="08198575-3134-4edb-9066-8d9cd6068eb3" providerId="ADAL" clId="{F5022AFD-B0A1-4FD4-B950-53851BDE1F49}" dt="2020-02-21T22:05:11.781" v="29" actId="478"/>
          <ac:spMkLst>
            <pc:docMk/>
            <pc:sldMk cId="3448354594" sldId="266"/>
            <ac:spMk id="10" creationId="{00000000-0000-0000-0000-000000000000}"/>
          </ac:spMkLst>
        </pc:spChg>
        <pc:spChg chg="del">
          <ac:chgData name="Daniel Kunkel" userId="08198575-3134-4edb-9066-8d9cd6068eb3" providerId="ADAL" clId="{F5022AFD-B0A1-4FD4-B950-53851BDE1F49}" dt="2020-02-21T22:05:11.781" v="29" actId="478"/>
          <ac:spMkLst>
            <pc:docMk/>
            <pc:sldMk cId="3448354594" sldId="266"/>
            <ac:spMk id="11" creationId="{00000000-0000-0000-0000-000000000000}"/>
          </ac:spMkLst>
        </pc:spChg>
        <pc:spChg chg="add del mod">
          <ac:chgData name="Daniel Kunkel" userId="08198575-3134-4edb-9066-8d9cd6068eb3" providerId="ADAL" clId="{F5022AFD-B0A1-4FD4-B950-53851BDE1F49}" dt="2020-02-21T22:05:08.128" v="28" actId="478"/>
          <ac:spMkLst>
            <pc:docMk/>
            <pc:sldMk cId="3448354594" sldId="266"/>
            <ac:spMk id="12" creationId="{E1C0D737-4167-4D67-BA83-3786DAB98FC1}"/>
          </ac:spMkLst>
        </pc:spChg>
        <pc:spChg chg="add del mod">
          <ac:chgData name="Daniel Kunkel" userId="08198575-3134-4edb-9066-8d9cd6068eb3" providerId="ADAL" clId="{F5022AFD-B0A1-4FD4-B950-53851BDE1F49}" dt="2020-02-21T22:05:29.243" v="34" actId="478"/>
          <ac:spMkLst>
            <pc:docMk/>
            <pc:sldMk cId="3448354594" sldId="266"/>
            <ac:spMk id="14" creationId="{52B089DF-A3EC-442D-A49A-22C1CF828368}"/>
          </ac:spMkLst>
        </pc:spChg>
        <pc:spChg chg="add del">
          <ac:chgData name="Daniel Kunkel" userId="08198575-3134-4edb-9066-8d9cd6068eb3" providerId="ADAL" clId="{F5022AFD-B0A1-4FD4-B950-53851BDE1F49}" dt="2020-02-21T22:07:28.725" v="36" actId="478"/>
          <ac:spMkLst>
            <pc:docMk/>
            <pc:sldMk cId="3448354594" sldId="266"/>
            <ac:spMk id="15" creationId="{6C898BB7-DFA1-43A5-A08D-489B81DAC232}"/>
          </ac:spMkLst>
        </pc:spChg>
        <pc:spChg chg="add">
          <ac:chgData name="Daniel Kunkel" userId="08198575-3134-4edb-9066-8d9cd6068eb3" providerId="ADAL" clId="{F5022AFD-B0A1-4FD4-B950-53851BDE1F49}" dt="2020-02-21T22:07:57.800" v="40" actId="26606"/>
          <ac:spMkLst>
            <pc:docMk/>
            <pc:sldMk cId="3448354594" sldId="266"/>
            <ac:spMk id="21" creationId="{CDDE5CDF-1512-4CDA-B956-23D223F8DE44}"/>
          </ac:spMkLst>
        </pc:spChg>
        <pc:spChg chg="add">
          <ac:chgData name="Daniel Kunkel" userId="08198575-3134-4edb-9066-8d9cd6068eb3" providerId="ADAL" clId="{F5022AFD-B0A1-4FD4-B950-53851BDE1F49}" dt="2020-02-21T22:07:57.800" v="40" actId="26606"/>
          <ac:spMkLst>
            <pc:docMk/>
            <pc:sldMk cId="3448354594" sldId="266"/>
            <ac:spMk id="27" creationId="{7013A21A-6440-4CD4-9FC7-9EB2C702042A}"/>
          </ac:spMkLst>
        </pc:spChg>
        <pc:picChg chg="add mod">
          <ac:chgData name="Daniel Kunkel" userId="08198575-3134-4edb-9066-8d9cd6068eb3" providerId="ADAL" clId="{F5022AFD-B0A1-4FD4-B950-53851BDE1F49}" dt="2020-02-21T22:08:22.391" v="44" actId="14100"/>
          <ac:picMkLst>
            <pc:docMk/>
            <pc:sldMk cId="3448354594" sldId="266"/>
            <ac:picMk id="16" creationId="{A27F1C61-692B-42AC-9F79-ADA2AB32BE33}"/>
          </ac:picMkLst>
        </pc:picChg>
        <pc:picChg chg="add">
          <ac:chgData name="Daniel Kunkel" userId="08198575-3134-4edb-9066-8d9cd6068eb3" providerId="ADAL" clId="{F5022AFD-B0A1-4FD4-B950-53851BDE1F49}" dt="2020-02-21T22:07:57.800" v="40" actId="26606"/>
          <ac:picMkLst>
            <pc:docMk/>
            <pc:sldMk cId="3448354594" sldId="266"/>
            <ac:picMk id="23" creationId="{B029D7D8-5A6B-4C76-94C8-15798C6C5ADB}"/>
          </ac:picMkLst>
        </pc:picChg>
        <pc:cxnChg chg="add">
          <ac:chgData name="Daniel Kunkel" userId="08198575-3134-4edb-9066-8d9cd6068eb3" providerId="ADAL" clId="{F5022AFD-B0A1-4FD4-B950-53851BDE1F49}" dt="2020-02-21T22:07:57.800" v="40" actId="26606"/>
          <ac:cxnSpMkLst>
            <pc:docMk/>
            <pc:sldMk cId="3448354594" sldId="266"/>
            <ac:cxnSpMk id="25" creationId="{A5C9319C-E20D-4884-952F-60B6A58C3E34}"/>
          </ac:cxnSpMkLst>
        </pc:cxnChg>
      </pc:sldChg>
      <pc:sldChg chg="del">
        <pc:chgData name="Daniel Kunkel" userId="08198575-3134-4edb-9066-8d9cd6068eb3" providerId="ADAL" clId="{F5022AFD-B0A1-4FD4-B950-53851BDE1F49}" dt="2020-02-21T22:03:35.433" v="25" actId="2696"/>
        <pc:sldMkLst>
          <pc:docMk/>
          <pc:sldMk cId="4048271765" sldId="269"/>
        </pc:sldMkLst>
      </pc:sldChg>
      <pc:sldChg chg="modSp">
        <pc:chgData name="Daniel Kunkel" userId="08198575-3134-4edb-9066-8d9cd6068eb3" providerId="ADAL" clId="{F5022AFD-B0A1-4FD4-B950-53851BDE1F49}" dt="2020-02-21T22:14:59.845" v="75" actId="20577"/>
        <pc:sldMkLst>
          <pc:docMk/>
          <pc:sldMk cId="1076755305" sldId="270"/>
        </pc:sldMkLst>
        <pc:spChg chg="mod">
          <ac:chgData name="Daniel Kunkel" userId="08198575-3134-4edb-9066-8d9cd6068eb3" providerId="ADAL" clId="{F5022AFD-B0A1-4FD4-B950-53851BDE1F49}" dt="2020-02-21T22:14:59.845" v="75" actId="20577"/>
          <ac:spMkLst>
            <pc:docMk/>
            <pc:sldMk cId="1076755305" sldId="270"/>
            <ac:spMk id="2" creationId="{00000000-0000-0000-0000-000000000000}"/>
          </ac:spMkLst>
        </pc:spChg>
      </pc:sldChg>
      <pc:sldChg chg="add del">
        <pc:chgData name="Daniel Kunkel" userId="08198575-3134-4edb-9066-8d9cd6068eb3" providerId="ADAL" clId="{F5022AFD-B0A1-4FD4-B950-53851BDE1F49}" dt="2020-02-21T22:00:53.192" v="12" actId="2696"/>
        <pc:sldMkLst>
          <pc:docMk/>
          <pc:sldMk cId="1072640672" sldId="271"/>
        </pc:sldMkLst>
      </pc:sldChg>
      <pc:sldChg chg="modSp">
        <pc:chgData name="Daniel Kunkel" userId="08198575-3134-4edb-9066-8d9cd6068eb3" providerId="ADAL" clId="{F5022AFD-B0A1-4FD4-B950-53851BDE1F49}" dt="2020-02-21T22:15:17.369" v="77" actId="20577"/>
        <pc:sldMkLst>
          <pc:docMk/>
          <pc:sldMk cId="1174024365" sldId="272"/>
        </pc:sldMkLst>
        <pc:spChg chg="mod">
          <ac:chgData name="Daniel Kunkel" userId="08198575-3134-4edb-9066-8d9cd6068eb3" providerId="ADAL" clId="{F5022AFD-B0A1-4FD4-B950-53851BDE1F49}" dt="2020-02-21T22:15:17.369" v="77" actId="20577"/>
          <ac:spMkLst>
            <pc:docMk/>
            <pc:sldMk cId="1174024365" sldId="272"/>
            <ac:spMk id="3" creationId="{00000000-0000-0000-0000-000000000000}"/>
          </ac:spMkLst>
        </pc:spChg>
      </pc:sldChg>
      <pc:sldChg chg="addSp modSp add">
        <pc:chgData name="Daniel Kunkel" userId="08198575-3134-4edb-9066-8d9cd6068eb3" providerId="ADAL" clId="{F5022AFD-B0A1-4FD4-B950-53851BDE1F49}" dt="2020-02-21T22:11:50.717" v="64" actId="1076"/>
        <pc:sldMkLst>
          <pc:docMk/>
          <pc:sldMk cId="1754314877" sldId="273"/>
        </pc:sldMkLst>
        <pc:spChg chg="mod">
          <ac:chgData name="Daniel Kunkel" userId="08198575-3134-4edb-9066-8d9cd6068eb3" providerId="ADAL" clId="{F5022AFD-B0A1-4FD4-B950-53851BDE1F49}" dt="2020-02-21T22:11:03.265" v="58"/>
          <ac:spMkLst>
            <pc:docMk/>
            <pc:sldMk cId="1754314877" sldId="273"/>
            <ac:spMk id="3" creationId="{82BBE1B5-1D99-475A-9C86-DCB6BAE1A97B}"/>
          </ac:spMkLst>
        </pc:spChg>
        <pc:spChg chg="add mod">
          <ac:chgData name="Daniel Kunkel" userId="08198575-3134-4edb-9066-8d9cd6068eb3" providerId="ADAL" clId="{F5022AFD-B0A1-4FD4-B950-53851BDE1F49}" dt="2020-02-21T22:11:50.717" v="64" actId="1076"/>
          <ac:spMkLst>
            <pc:docMk/>
            <pc:sldMk cId="1754314877" sldId="273"/>
            <ac:spMk id="5" creationId="{6EDC1168-C67D-43F8-8A64-8A3259C39A2B}"/>
          </ac:spMkLst>
        </pc:spChg>
        <pc:picChg chg="add mod modCrop">
          <ac:chgData name="Daniel Kunkel" userId="08198575-3134-4edb-9066-8d9cd6068eb3" providerId="ADAL" clId="{F5022AFD-B0A1-4FD4-B950-53851BDE1F49}" dt="2020-02-21T22:11:10.669" v="59" actId="1076"/>
          <ac:picMkLst>
            <pc:docMk/>
            <pc:sldMk cId="1754314877" sldId="273"/>
            <ac:picMk id="4" creationId="{FC971784-166C-4724-A586-A2D269C74C54}"/>
          </ac:picMkLst>
        </pc:picChg>
      </pc:sldChg>
      <pc:sldChg chg="del">
        <pc:chgData name="Daniel Kunkel" userId="08198575-3134-4edb-9066-8d9cd6068eb3" providerId="ADAL" clId="{F5022AFD-B0A1-4FD4-B950-53851BDE1F49}" dt="2020-02-21T22:03:19.849" v="23" actId="2696"/>
        <pc:sldMkLst>
          <pc:docMk/>
          <pc:sldMk cId="4226667934" sldId="273"/>
        </pc:sldMkLst>
      </pc:sldChg>
      <pc:sldChg chg="addSp modSp add">
        <pc:chgData name="Daniel Kunkel" userId="08198575-3134-4edb-9066-8d9cd6068eb3" providerId="ADAL" clId="{F5022AFD-B0A1-4FD4-B950-53851BDE1F49}" dt="2020-02-21T22:19:50.675" v="126" actId="1076"/>
        <pc:sldMkLst>
          <pc:docMk/>
          <pc:sldMk cId="454852642" sldId="274"/>
        </pc:sldMkLst>
        <pc:picChg chg="add mod modCrop">
          <ac:chgData name="Daniel Kunkel" userId="08198575-3134-4edb-9066-8d9cd6068eb3" providerId="ADAL" clId="{F5022AFD-B0A1-4FD4-B950-53851BDE1F49}" dt="2020-02-21T22:19:50.675" v="126" actId="1076"/>
          <ac:picMkLst>
            <pc:docMk/>
            <pc:sldMk cId="454852642" sldId="274"/>
            <ac:picMk id="4" creationId="{D1865069-2F22-4221-8A2E-2AB06BB13DEB}"/>
          </ac:picMkLst>
        </pc:picChg>
      </pc:sldChg>
      <pc:sldChg chg="add del">
        <pc:chgData name="Daniel Kunkel" userId="08198575-3134-4edb-9066-8d9cd6068eb3" providerId="ADAL" clId="{F5022AFD-B0A1-4FD4-B950-53851BDE1F49}" dt="2020-02-21T22:00:56.031" v="13" actId="2696"/>
        <pc:sldMkLst>
          <pc:docMk/>
          <pc:sldMk cId="780149077" sldId="274"/>
        </pc:sldMkLst>
      </pc:sldChg>
      <pc:sldChg chg="del">
        <pc:chgData name="Daniel Kunkel" userId="08198575-3134-4edb-9066-8d9cd6068eb3" providerId="ADAL" clId="{F5022AFD-B0A1-4FD4-B950-53851BDE1F49}" dt="2020-02-21T22:03:29.284" v="24" actId="2696"/>
        <pc:sldMkLst>
          <pc:docMk/>
          <pc:sldMk cId="2716078669" sldId="275"/>
        </pc:sldMkLst>
      </pc:sldChg>
      <pc:sldChg chg="modSp add del">
        <pc:chgData name="Daniel Kunkel" userId="08198575-3134-4edb-9066-8d9cd6068eb3" providerId="ADAL" clId="{F5022AFD-B0A1-4FD4-B950-53851BDE1F49}" dt="2020-02-21T22:03:37.788" v="26" actId="2696"/>
        <pc:sldMkLst>
          <pc:docMk/>
          <pc:sldMk cId="2847300113" sldId="276"/>
        </pc:sldMkLst>
        <pc:spChg chg="mod">
          <ac:chgData name="Daniel Kunkel" userId="08198575-3134-4edb-9066-8d9cd6068eb3" providerId="ADAL" clId="{F5022AFD-B0A1-4FD4-B950-53851BDE1F49}" dt="2020-02-21T22:03:10.604" v="22" actId="20577"/>
          <ac:spMkLst>
            <pc:docMk/>
            <pc:sldMk cId="2847300113" sldId="276"/>
            <ac:spMk id="3" creationId="{3B39375A-6B35-4D19-9DDA-8EF9B618985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ir4.rutgers.edu/trainingadvisories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ir4project.org/fc/fc-researcher-resource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3537" y="802298"/>
            <a:ext cx="9161316" cy="254143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Organizational assessment report</a:t>
            </a:r>
            <a:br>
              <a:rPr lang="en-US" sz="3200" b="1" dirty="0"/>
            </a:br>
            <a:r>
              <a:rPr lang="en-US" sz="3200" b="1" dirty="0"/>
              <a:t>2016/2017</a:t>
            </a:r>
            <a:br>
              <a:rPr lang="en-US" sz="3200" b="1" dirty="0"/>
            </a:br>
            <a:r>
              <a:rPr lang="en-US" sz="3200" b="1" dirty="0"/>
              <a:t> </a:t>
            </a:r>
            <a:br>
              <a:rPr lang="en-US" sz="3200" b="1" dirty="0"/>
            </a:br>
            <a:r>
              <a:rPr lang="en-US" sz="3200" b="1" dirty="0"/>
              <a:t>Movement of field data books Team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Team Members: Jane Forder, Becky Sisco, Nathan Leach, Rebecca </a:t>
            </a:r>
            <a:r>
              <a:rPr lang="en-US" dirty="0" err="1"/>
              <a:t>Tannenbaum</a:t>
            </a:r>
            <a:r>
              <a:rPr lang="en-US" dirty="0"/>
              <a:t>, Dan Heider, Mary Lee , Grace Lennon, Tom </a:t>
            </a:r>
            <a:r>
              <a:rPr lang="en-US" dirty="0" err="1"/>
              <a:t>Frieberger</a:t>
            </a:r>
            <a:r>
              <a:rPr lang="en-US" dirty="0"/>
              <a:t>, Dan Kunkel (chair)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755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CFE4B-4CE4-438C-9BC0-ADB89F529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27B37-BCC8-42E0-87C0-B59B380C5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865069-2F22-4221-8A2E-2AB06BB13D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" r="15781" b="15140"/>
          <a:stretch/>
        </p:blipFill>
        <p:spPr>
          <a:xfrm>
            <a:off x="428624" y="0"/>
            <a:ext cx="11563351" cy="6553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852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Repeatedly felt that current process is good</a:t>
            </a:r>
          </a:p>
          <a:p>
            <a:r>
              <a:rPr lang="en-US" dirty="0"/>
              <a:t>Need to Focus on Quality ….and Training.</a:t>
            </a:r>
          </a:p>
          <a:p>
            <a:r>
              <a:rPr lang="en-US" dirty="0"/>
              <a:t>Looked to the IR-4 handbook as key document to support quality and training.</a:t>
            </a:r>
          </a:p>
          <a:p>
            <a:pPr lvl="1"/>
            <a:r>
              <a:rPr lang="en-US" dirty="0"/>
              <a:t>Focus on GLP aspects only, other duties should be removed</a:t>
            </a:r>
          </a:p>
          <a:p>
            <a:pPr lvl="1"/>
            <a:r>
              <a:rPr lang="en-US" dirty="0"/>
              <a:t>Training and support for FRDs, especially new ones.</a:t>
            </a:r>
          </a:p>
        </p:txBody>
      </p:sp>
    </p:spTree>
    <p:extLst>
      <p:ext uri="{BB962C8B-B14F-4D97-AF65-F5344CB8AC3E}">
        <p14:creationId xmlns:p14="http://schemas.microsoft.com/office/powerpoint/2010/main" val="1174024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IR-4 Handbook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UPDATED 03/2020</a:t>
            </a:r>
          </a:p>
          <a:p>
            <a:r>
              <a:rPr lang="en-US" dirty="0"/>
              <a:t>Last update was 2007</a:t>
            </a:r>
          </a:p>
        </p:txBody>
      </p:sp>
    </p:spTree>
    <p:extLst>
      <p:ext uri="{BB962C8B-B14F-4D97-AF65-F5344CB8AC3E}">
        <p14:creationId xmlns:p14="http://schemas.microsoft.com/office/powerpoint/2010/main" val="3030017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7013A21A-6440-4CD4-9FC7-9EB2C70204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27F1C61-692B-42AC-9F79-ADA2AB32BE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8097" y="7740"/>
            <a:ext cx="7220794" cy="655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354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Regional Field Coordinator</a:t>
            </a:r>
            <a:r>
              <a:rPr lang="en-US" dirty="0"/>
              <a:t>: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person assigns field-testing sites within his/her region (or at an ARS facility), provides sample bags, protocols, notebooks, reviews Field Data Books for accuracy and completeness, and facilitates the Field Research Director conduct of a field trial.  </a:t>
            </a:r>
          </a:p>
          <a:p>
            <a:r>
              <a:rPr lang="en-US" dirty="0">
                <a:solidFill>
                  <a:srgbClr val="FF0000"/>
                </a:solidFill>
              </a:rPr>
              <a:t>This will include training and all other support necessary for the successful completion of trials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537097" y="5826265"/>
            <a:ext cx="1433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Definitions…</a:t>
            </a:r>
          </a:p>
        </p:txBody>
      </p:sp>
    </p:spTree>
    <p:extLst>
      <p:ext uri="{BB962C8B-B14F-4D97-AF65-F5344CB8AC3E}">
        <p14:creationId xmlns:p14="http://schemas.microsoft.com/office/powerpoint/2010/main" val="3083054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Field Research Director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person and their staff with sufficient training and experience to conduct the field trials as outlined in the protocols.  </a:t>
            </a:r>
          </a:p>
          <a:p>
            <a:r>
              <a:rPr lang="en-US" dirty="0">
                <a:solidFill>
                  <a:srgbClr val="FF0000"/>
                </a:solidFill>
              </a:rPr>
              <a:t>Are responsible for maintaining a GLP compliant Facility</a:t>
            </a:r>
            <a:r>
              <a:rPr lang="en-US" dirty="0"/>
              <a:t>.  </a:t>
            </a:r>
          </a:p>
          <a:p>
            <a:r>
              <a:rPr lang="en-US" dirty="0"/>
              <a:t>Conducting field trials includes all activities specified in the protocol such as maintaining a crop; applying the test substance; harvesting, storing, and shipping samples; accurately completing the Field Data Book on time; and timely, prompt responses to QA audits.  The FRD, or his/her designate, also reports all deviations from the protocol or SOPs to the SD. The FRD also informs the RFC of all deviations from the protocol or SOPs.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537097" y="5826265"/>
            <a:ext cx="1433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Definitions…</a:t>
            </a:r>
          </a:p>
        </p:txBody>
      </p:sp>
    </p:spTree>
    <p:extLst>
      <p:ext uri="{BB962C8B-B14F-4D97-AF65-F5344CB8AC3E}">
        <p14:creationId xmlns:p14="http://schemas.microsoft.com/office/powerpoint/2010/main" val="731091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IR-4 </a:t>
            </a:r>
            <a:r>
              <a:rPr lang="en-US" b="1" dirty="0">
                <a:solidFill>
                  <a:srgbClr val="FF0000"/>
                </a:solidFill>
              </a:rPr>
              <a:t>Required</a:t>
            </a:r>
            <a:r>
              <a:rPr lang="en-US" b="1" dirty="0"/>
              <a:t> Training for new FRDs</a:t>
            </a:r>
            <a:br>
              <a:rPr lang="en-US" b="1" dirty="0"/>
            </a:br>
            <a:r>
              <a:rPr lang="en-US" sz="2000" dirty="0"/>
              <a:t>before conducting GLP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2701" y="1983364"/>
            <a:ext cx="9603275" cy="3450613"/>
          </a:xfrm>
        </p:spPr>
        <p:txBody>
          <a:bodyPr>
            <a:noAutofit/>
          </a:bodyPr>
          <a:lstStyle/>
          <a:p>
            <a:pPr lvl="1"/>
            <a:r>
              <a:rPr lang="en-US" sz="1400" dirty="0">
                <a:solidFill>
                  <a:srgbClr val="FF0000"/>
                </a:solidFill>
              </a:rPr>
              <a:t>Basic GLP training required as soon as possible, before beginning any field trials.  Follow up with a second basic GLP training after new FRD has gained some experience to help solidify understanding and GLP perspectives.</a:t>
            </a:r>
          </a:p>
          <a:p>
            <a:pPr lvl="1"/>
            <a:r>
              <a:rPr lang="en-US" sz="1400" dirty="0">
                <a:solidFill>
                  <a:srgbClr val="FF0000"/>
                </a:solidFill>
              </a:rPr>
              <a:t>Visit one relevant established FRD and the RFC for hands-on training and question/answer time (repeat as needed or desired).</a:t>
            </a:r>
          </a:p>
          <a:p>
            <a:pPr lvl="1"/>
            <a:r>
              <a:rPr lang="en-US" sz="1400" dirty="0">
                <a:solidFill>
                  <a:srgbClr val="FF0000"/>
                </a:solidFill>
              </a:rPr>
              <a:t>Regional QA personnel meets with the new FRD for the purpose of training and orienting them to the GLP procedures and expectations related to IR-4 field trials</a:t>
            </a:r>
          </a:p>
          <a:p>
            <a:pPr lvl="1"/>
            <a:r>
              <a:rPr lang="en-US" sz="1400" dirty="0">
                <a:solidFill>
                  <a:srgbClr val="FF0000"/>
                </a:solidFill>
              </a:rPr>
              <a:t>Make FDBs available as teaching tools and references regarding applications, crops, methodologies.</a:t>
            </a:r>
          </a:p>
          <a:p>
            <a:pPr lvl="1"/>
            <a:r>
              <a:rPr lang="en-US" sz="1400" dirty="0">
                <a:solidFill>
                  <a:srgbClr val="FF0000"/>
                </a:solidFill>
              </a:rPr>
              <a:t>Create a support system for answering questions and providing mentoring and guidance (FRDs, RFC, QA, others)</a:t>
            </a:r>
          </a:p>
          <a:p>
            <a:pPr lvl="1"/>
            <a:r>
              <a:rPr lang="en-US" sz="1400" dirty="0">
                <a:solidFill>
                  <a:srgbClr val="FF0000"/>
                </a:solidFill>
              </a:rPr>
              <a:t>Provide “quick” QC reviews on “first” notebooks to insure understanding of trial notebook and requirements.</a:t>
            </a:r>
          </a:p>
          <a:p>
            <a:pPr lvl="1"/>
            <a:r>
              <a:rPr lang="en-US" sz="1400" dirty="0">
                <a:solidFill>
                  <a:srgbClr val="FF0000"/>
                </a:solidFill>
              </a:rPr>
              <a:t>Training references and IR-4 orientation documents for FRD training and orientation to IR-4 are available at: </a:t>
            </a:r>
            <a:r>
              <a:rPr lang="en-US" sz="1400" u="sng" dirty="0">
                <a:solidFill>
                  <a:srgbClr val="FF0000"/>
                </a:solidFill>
                <a:hlinkClick r:id="rId2"/>
              </a:rPr>
              <a:t>http://ir4.rutgers.edu/trainingadvisories.html</a:t>
            </a:r>
            <a:endParaRPr lang="en-US" sz="1400" dirty="0">
              <a:solidFill>
                <a:srgbClr val="FF0000"/>
              </a:solidFill>
            </a:endParaRPr>
          </a:p>
          <a:p>
            <a:pPr lvl="1"/>
            <a:r>
              <a:rPr lang="en-US" sz="1400" dirty="0">
                <a:solidFill>
                  <a:srgbClr val="FF0000"/>
                </a:solidFill>
              </a:rPr>
              <a:t>Attend training as available, such as webinars, hands on training at national and regional level. 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47918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cap="small" dirty="0"/>
              <a:t>Appendix 1:  Guidelines for Roles &amp; Responsibilities of IR-4 Personnel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9795" y="1853754"/>
            <a:ext cx="9819754" cy="4023344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Role of the Regional/ARS Field Coordinators (RFC)</a:t>
            </a:r>
          </a:p>
          <a:p>
            <a:pPr lvl="1"/>
            <a:r>
              <a:rPr lang="en-US" b="1" dirty="0"/>
              <a:t>Provide education and training to FRD</a:t>
            </a:r>
          </a:p>
          <a:p>
            <a:pPr lvl="1"/>
            <a:r>
              <a:rPr lang="en-US" b="1" dirty="0"/>
              <a:t>Facilitate conduct and reporting of field trials</a:t>
            </a:r>
          </a:p>
          <a:p>
            <a:r>
              <a:rPr lang="en-US" b="1" dirty="0"/>
              <a:t>Responsibilities of the RFC (under GLPs)</a:t>
            </a:r>
          </a:p>
          <a:p>
            <a:pPr lvl="1"/>
            <a:r>
              <a:rPr lang="en-US" b="1" dirty="0"/>
              <a:t>Manage and direct the field work in the region.</a:t>
            </a:r>
          </a:p>
          <a:p>
            <a:pPr lvl="1"/>
            <a:r>
              <a:rPr lang="en-US" b="1" dirty="0"/>
              <a:t>Make site visits for training and field support</a:t>
            </a:r>
          </a:p>
          <a:p>
            <a:pPr lvl="1"/>
            <a:r>
              <a:rPr lang="en-US" b="1" dirty="0"/>
              <a:t>Provide general support and guidance as needed</a:t>
            </a:r>
          </a:p>
          <a:p>
            <a:pPr lvl="1"/>
            <a:r>
              <a:rPr lang="en-US" b="1" dirty="0"/>
              <a:t>Review SOPs and provide approval</a:t>
            </a:r>
          </a:p>
          <a:p>
            <a:pPr lvl="1"/>
            <a:r>
              <a:rPr lang="en-US" b="1" dirty="0"/>
              <a:t>Responsible for QC review (maybe involve designating qualified personnel).  QC review includes completed checklist that summarizes review, edits and clarification of the data.</a:t>
            </a:r>
          </a:p>
          <a:p>
            <a:pPr lvl="1"/>
            <a:r>
              <a:rPr lang="en-US" b="1" dirty="0"/>
              <a:t>Responsible for verifying facility data including but not limited to (equipment, temperature and maintenance records)</a:t>
            </a:r>
          </a:p>
          <a:p>
            <a:pPr lvl="1"/>
            <a:r>
              <a:rPr lang="en-US" b="1" dirty="0"/>
              <a:t>Communicate/facilitate issues regarding Field Research Directors and Field Trials to Study Directors</a:t>
            </a:r>
          </a:p>
          <a:p>
            <a:pPr lvl="1"/>
            <a:r>
              <a:rPr lang="en-US" b="1" dirty="0"/>
              <a:t>Facilitate and participate in pre-study discussions (i.e. protocol and other requirements) </a:t>
            </a:r>
          </a:p>
          <a:p>
            <a:pPr marL="0" indent="0">
              <a:buNone/>
            </a:pPr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0634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D96FE-201F-4103-AB18-D851AD83A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BE1B5-1D99-475A-9C86-DCB6BAE1A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1911" y="2773378"/>
            <a:ext cx="9603275" cy="3450613"/>
          </a:xfrm>
        </p:spPr>
        <p:txBody>
          <a:bodyPr/>
          <a:lstStyle/>
          <a:p>
            <a:endParaRPr lang="en-US" dirty="0">
              <a:hlinkClick r:id="rId2"/>
            </a:endParaRPr>
          </a:p>
          <a:p>
            <a:endParaRPr lang="en-US" dirty="0">
              <a:hlinkClick r:id="rId2"/>
            </a:endParaRPr>
          </a:p>
          <a:p>
            <a:endParaRPr lang="en-US" dirty="0">
              <a:hlinkClick r:id="rId2"/>
            </a:endParaRPr>
          </a:p>
          <a:p>
            <a:endParaRPr lang="en-US" dirty="0">
              <a:hlinkClick r:id="rId2"/>
            </a:endParaRPr>
          </a:p>
          <a:p>
            <a:endParaRPr lang="en-US" dirty="0">
              <a:hlinkClick r:id="rId2"/>
            </a:endParaRPr>
          </a:p>
          <a:p>
            <a:endParaRPr lang="en-US" dirty="0">
              <a:hlinkClick r:id="rId2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971784-166C-4724-A586-A2D269C74C5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8359" b="12917"/>
          <a:stretch/>
        </p:blipFill>
        <p:spPr>
          <a:xfrm>
            <a:off x="509587" y="251816"/>
            <a:ext cx="11172825" cy="59721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EDC1168-C67D-43F8-8A64-8A3259C39A2B}"/>
              </a:ext>
            </a:extLst>
          </p:cNvPr>
          <p:cNvSpPr txBox="1"/>
          <p:nvPr/>
        </p:nvSpPr>
        <p:spPr>
          <a:xfrm>
            <a:off x="6810878" y="5281532"/>
            <a:ext cx="5220147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https://www.ir4project.org/fc/fc-researcher-resources/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31487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B2EC365C871D4CAD73E44205EBC702" ma:contentTypeVersion="12" ma:contentTypeDescription="Create a new document." ma:contentTypeScope="" ma:versionID="bbb4de0dd6a2688cc44862ddb8f3b29b">
  <xsd:schema xmlns:xsd="http://www.w3.org/2001/XMLSchema" xmlns:xs="http://www.w3.org/2001/XMLSchema" xmlns:p="http://schemas.microsoft.com/office/2006/metadata/properties" xmlns:ns2="d1183218-db97-4848-9163-4e2b73f67c99" xmlns:ns3="ef681f15-ec5c-4e76-a0fa-b5ed7fbb22f3" targetNamespace="http://schemas.microsoft.com/office/2006/metadata/properties" ma:root="true" ma:fieldsID="2cb8003ac89622dfe7bed9eb152d4277" ns2:_="" ns3:_="">
    <xsd:import namespace="d1183218-db97-4848-9163-4e2b73f67c99"/>
    <xsd:import namespace="ef681f15-ec5c-4e76-a0fa-b5ed7fbb22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183218-db97-4848-9163-4e2b73f67c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681f15-ec5c-4e76-a0fa-b5ed7fbb22f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9DCFB89-33EC-4A63-A2AE-716EA2926CF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07BC97-5A9D-4BE9-964B-0389CC943DBA}"/>
</file>

<file path=customXml/itemProps3.xml><?xml version="1.0" encoding="utf-8"?>
<ds:datastoreItem xmlns:ds="http://schemas.openxmlformats.org/officeDocument/2006/customXml" ds:itemID="{A15FA1C9-921F-48F9-AF9A-9EF80B0F50F1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bb9da70e-defa-4b95-bd54-75b69d556105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612</Words>
  <Application>Microsoft Office PowerPoint</Application>
  <PresentationFormat>Widescreen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Gallery</vt:lpstr>
      <vt:lpstr>Organizational assessment report 2016/2017   Movement of field data books Team</vt:lpstr>
      <vt:lpstr>Review of Process</vt:lpstr>
      <vt:lpstr>IR-4 Handbook</vt:lpstr>
      <vt:lpstr>PowerPoint Presentation</vt:lpstr>
      <vt:lpstr>Regional Field Coordinator:</vt:lpstr>
      <vt:lpstr>Field Research Director</vt:lpstr>
      <vt:lpstr>IR-4 Required Training for new FRDs before conducting GLP research</vt:lpstr>
      <vt:lpstr>Appendix 1:  Guidelines for Roles &amp; Responsibilities of IR-4 Personnel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Organizational assessment report 2016/2017   Movement of field data books Team</dc:title>
  <dc:creator>Daniel Kunkel</dc:creator>
  <cp:lastModifiedBy>Van R. Starner</cp:lastModifiedBy>
  <cp:revision>1</cp:revision>
  <dcterms:created xsi:type="dcterms:W3CDTF">2020-02-21T22:07:57Z</dcterms:created>
  <dcterms:modified xsi:type="dcterms:W3CDTF">2020-02-24T00:12:42Z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0x010100F1B2EC365C871D4CAD73E44205EBC702</vt:lpwstr>
  </property>
</Properties>
</file>