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6" r:id="rId6"/>
    <p:sldId id="259" r:id="rId7"/>
    <p:sldId id="277" r:id="rId8"/>
    <p:sldId id="258" r:id="rId9"/>
    <p:sldId id="261" r:id="rId10"/>
    <p:sldId id="265" r:id="rId11"/>
    <p:sldId id="279" r:id="rId12"/>
    <p:sldId id="267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31595C-FC3B-494C-AB56-8D4BDBC2F391}" v="32" dt="2020-02-20T21:49:54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Marconi" userId="88045632-2f8a-421d-abf9-6dce712b5f7e" providerId="ADAL" clId="{9694956D-7808-4D20-AD91-6DE0529DFAF7}"/>
    <pc:docChg chg="undo redo custSel mod addSld delSld modSld">
      <pc:chgData name="Cristina Marconi" userId="88045632-2f8a-421d-abf9-6dce712b5f7e" providerId="ADAL" clId="{9694956D-7808-4D20-AD91-6DE0529DFAF7}" dt="2020-01-13T20:24:56.738" v="2079" actId="1076"/>
      <pc:docMkLst>
        <pc:docMk/>
      </pc:docMkLst>
      <pc:sldChg chg="modSp">
        <pc:chgData name="Cristina Marconi" userId="88045632-2f8a-421d-abf9-6dce712b5f7e" providerId="ADAL" clId="{9694956D-7808-4D20-AD91-6DE0529DFAF7}" dt="2020-01-13T16:58:02.789" v="1089" actId="6549"/>
        <pc:sldMkLst>
          <pc:docMk/>
          <pc:sldMk cId="3124025522" sldId="257"/>
        </pc:sldMkLst>
        <pc:spChg chg="mod">
          <ac:chgData name="Cristina Marconi" userId="88045632-2f8a-421d-abf9-6dce712b5f7e" providerId="ADAL" clId="{9694956D-7808-4D20-AD91-6DE0529DFAF7}" dt="2020-01-13T16:58:02.789" v="1089" actId="6549"/>
          <ac:spMkLst>
            <pc:docMk/>
            <pc:sldMk cId="3124025522" sldId="257"/>
            <ac:spMk id="3" creationId="{97D788E2-06E7-4CAF-83DC-3D8A7192906E}"/>
          </ac:spMkLst>
        </pc:spChg>
      </pc:sldChg>
      <pc:sldChg chg="modSp">
        <pc:chgData name="Cristina Marconi" userId="88045632-2f8a-421d-abf9-6dce712b5f7e" providerId="ADAL" clId="{9694956D-7808-4D20-AD91-6DE0529DFAF7}" dt="2020-01-10T20:03:24.292" v="644" actId="20577"/>
        <pc:sldMkLst>
          <pc:docMk/>
          <pc:sldMk cId="629963468" sldId="258"/>
        </pc:sldMkLst>
        <pc:spChg chg="mod">
          <ac:chgData name="Cristina Marconi" userId="88045632-2f8a-421d-abf9-6dce712b5f7e" providerId="ADAL" clId="{9694956D-7808-4D20-AD91-6DE0529DFAF7}" dt="2020-01-10T20:00:31.839" v="611" actId="20577"/>
          <ac:spMkLst>
            <pc:docMk/>
            <pc:sldMk cId="629963468" sldId="258"/>
            <ac:spMk id="2" creationId="{0CCC1F7B-056E-4CCD-B42F-8AF40E499A1B}"/>
          </ac:spMkLst>
        </pc:spChg>
        <pc:spChg chg="mod">
          <ac:chgData name="Cristina Marconi" userId="88045632-2f8a-421d-abf9-6dce712b5f7e" providerId="ADAL" clId="{9694956D-7808-4D20-AD91-6DE0529DFAF7}" dt="2020-01-10T20:03:24.292" v="644" actId="20577"/>
          <ac:spMkLst>
            <pc:docMk/>
            <pc:sldMk cId="629963468" sldId="258"/>
            <ac:spMk id="3" creationId="{64A34CE3-EE66-4CF2-94F3-1D3BA5886F45}"/>
          </ac:spMkLst>
        </pc:spChg>
      </pc:sldChg>
      <pc:sldChg chg="modSp">
        <pc:chgData name="Cristina Marconi" userId="88045632-2f8a-421d-abf9-6dce712b5f7e" providerId="ADAL" clId="{9694956D-7808-4D20-AD91-6DE0529DFAF7}" dt="2020-01-13T17:04:16.775" v="1288" actId="27636"/>
        <pc:sldMkLst>
          <pc:docMk/>
          <pc:sldMk cId="2405101142" sldId="259"/>
        </pc:sldMkLst>
        <pc:spChg chg="mod">
          <ac:chgData name="Cristina Marconi" userId="88045632-2f8a-421d-abf9-6dce712b5f7e" providerId="ADAL" clId="{9694956D-7808-4D20-AD91-6DE0529DFAF7}" dt="2020-01-13T17:04:16.775" v="1288" actId="27636"/>
          <ac:spMkLst>
            <pc:docMk/>
            <pc:sldMk cId="2405101142" sldId="259"/>
            <ac:spMk id="3" creationId="{F1D31B26-41EC-45F1-9730-0D43A4FAA60F}"/>
          </ac:spMkLst>
        </pc:spChg>
      </pc:sldChg>
      <pc:sldChg chg="del">
        <pc:chgData name="Cristina Marconi" userId="88045632-2f8a-421d-abf9-6dce712b5f7e" providerId="ADAL" clId="{9694956D-7808-4D20-AD91-6DE0529DFAF7}" dt="2020-01-13T17:04:47.420" v="1289" actId="2696"/>
        <pc:sldMkLst>
          <pc:docMk/>
          <pc:sldMk cId="3399070179" sldId="260"/>
        </pc:sldMkLst>
      </pc:sldChg>
      <pc:sldChg chg="modSp">
        <pc:chgData name="Cristina Marconi" userId="88045632-2f8a-421d-abf9-6dce712b5f7e" providerId="ADAL" clId="{9694956D-7808-4D20-AD91-6DE0529DFAF7}" dt="2020-01-13T16:57:27.159" v="1087" actId="20577"/>
        <pc:sldMkLst>
          <pc:docMk/>
          <pc:sldMk cId="2018437927" sldId="261"/>
        </pc:sldMkLst>
        <pc:spChg chg="mod">
          <ac:chgData name="Cristina Marconi" userId="88045632-2f8a-421d-abf9-6dce712b5f7e" providerId="ADAL" clId="{9694956D-7808-4D20-AD91-6DE0529DFAF7}" dt="2020-01-13T16:57:27.159" v="1087" actId="20577"/>
          <ac:spMkLst>
            <pc:docMk/>
            <pc:sldMk cId="2018437927" sldId="261"/>
            <ac:spMk id="3" creationId="{63415105-E87F-4D38-BD47-3E0C26EDF7FF}"/>
          </ac:spMkLst>
        </pc:spChg>
        <pc:spChg chg="mod">
          <ac:chgData name="Cristina Marconi" userId="88045632-2f8a-421d-abf9-6dce712b5f7e" providerId="ADAL" clId="{9694956D-7808-4D20-AD91-6DE0529DFAF7}" dt="2020-01-10T20:00:49.061" v="613" actId="20577"/>
          <ac:spMkLst>
            <pc:docMk/>
            <pc:sldMk cId="2018437927" sldId="261"/>
            <ac:spMk id="5" creationId="{ECA72D6A-3348-4881-A92B-0FFD4FDB67D8}"/>
          </ac:spMkLst>
        </pc:spChg>
      </pc:sldChg>
      <pc:sldChg chg="modSp">
        <pc:chgData name="Cristina Marconi" userId="88045632-2f8a-421d-abf9-6dce712b5f7e" providerId="ADAL" clId="{9694956D-7808-4D20-AD91-6DE0529DFAF7}" dt="2020-01-10T20:01:02.327" v="614"/>
        <pc:sldMkLst>
          <pc:docMk/>
          <pc:sldMk cId="402531104" sldId="262"/>
        </pc:sldMkLst>
        <pc:spChg chg="mod">
          <ac:chgData name="Cristina Marconi" userId="88045632-2f8a-421d-abf9-6dce712b5f7e" providerId="ADAL" clId="{9694956D-7808-4D20-AD91-6DE0529DFAF7}" dt="2020-01-10T19:53:19.544" v="322" actId="20577"/>
          <ac:spMkLst>
            <pc:docMk/>
            <pc:sldMk cId="402531104" sldId="262"/>
            <ac:spMk id="3" creationId="{903356ED-9FF3-49AC-9F81-750DFBC80C24}"/>
          </ac:spMkLst>
        </pc:spChg>
        <pc:spChg chg="mod">
          <ac:chgData name="Cristina Marconi" userId="88045632-2f8a-421d-abf9-6dce712b5f7e" providerId="ADAL" clId="{9694956D-7808-4D20-AD91-6DE0529DFAF7}" dt="2020-01-10T20:01:02.327" v="614"/>
          <ac:spMkLst>
            <pc:docMk/>
            <pc:sldMk cId="402531104" sldId="262"/>
            <ac:spMk id="5" creationId="{16EDB869-D30A-49D8-AB7A-A8548DB22CA5}"/>
          </ac:spMkLst>
        </pc:spChg>
      </pc:sldChg>
      <pc:sldChg chg="modSp add">
        <pc:chgData name="Cristina Marconi" userId="88045632-2f8a-421d-abf9-6dce712b5f7e" providerId="ADAL" clId="{9694956D-7808-4D20-AD91-6DE0529DFAF7}" dt="2020-01-13T17:09:33.601" v="1321" actId="20577"/>
        <pc:sldMkLst>
          <pc:docMk/>
          <pc:sldMk cId="749004010" sldId="263"/>
        </pc:sldMkLst>
        <pc:spChg chg="mod">
          <ac:chgData name="Cristina Marconi" userId="88045632-2f8a-421d-abf9-6dce712b5f7e" providerId="ADAL" clId="{9694956D-7808-4D20-AD91-6DE0529DFAF7}" dt="2020-01-13T17:09:33.601" v="1321" actId="20577"/>
          <ac:spMkLst>
            <pc:docMk/>
            <pc:sldMk cId="749004010" sldId="263"/>
            <ac:spMk id="3" creationId="{903356ED-9FF3-49AC-9F81-750DFBC80C24}"/>
          </ac:spMkLst>
        </pc:spChg>
        <pc:spChg chg="mod">
          <ac:chgData name="Cristina Marconi" userId="88045632-2f8a-421d-abf9-6dce712b5f7e" providerId="ADAL" clId="{9694956D-7808-4D20-AD91-6DE0529DFAF7}" dt="2020-01-10T20:01:07.191" v="615"/>
          <ac:spMkLst>
            <pc:docMk/>
            <pc:sldMk cId="749004010" sldId="263"/>
            <ac:spMk id="5" creationId="{16EDB869-D30A-49D8-AB7A-A8548DB22CA5}"/>
          </ac:spMkLst>
        </pc:spChg>
      </pc:sldChg>
      <pc:sldChg chg="add del">
        <pc:chgData name="Cristina Marconi" userId="88045632-2f8a-421d-abf9-6dce712b5f7e" providerId="ADAL" clId="{9694956D-7808-4D20-AD91-6DE0529DFAF7}" dt="2020-01-10T19:53:22.860" v="324"/>
        <pc:sldMkLst>
          <pc:docMk/>
          <pc:sldMk cId="1041336247" sldId="263"/>
        </pc:sldMkLst>
      </pc:sldChg>
      <pc:sldChg chg="modSp add">
        <pc:chgData name="Cristina Marconi" userId="88045632-2f8a-421d-abf9-6dce712b5f7e" providerId="ADAL" clId="{9694956D-7808-4D20-AD91-6DE0529DFAF7}" dt="2020-01-13T17:15:29.843" v="1466" actId="20577"/>
        <pc:sldMkLst>
          <pc:docMk/>
          <pc:sldMk cId="1680736487" sldId="264"/>
        </pc:sldMkLst>
        <pc:spChg chg="mod">
          <ac:chgData name="Cristina Marconi" userId="88045632-2f8a-421d-abf9-6dce712b5f7e" providerId="ADAL" clId="{9694956D-7808-4D20-AD91-6DE0529DFAF7}" dt="2020-01-13T17:15:29.843" v="1466" actId="20577"/>
          <ac:spMkLst>
            <pc:docMk/>
            <pc:sldMk cId="1680736487" sldId="264"/>
            <ac:spMk id="3" creationId="{903356ED-9FF3-49AC-9F81-750DFBC80C24}"/>
          </ac:spMkLst>
        </pc:spChg>
      </pc:sldChg>
      <pc:sldChg chg="modSp add">
        <pc:chgData name="Cristina Marconi" userId="88045632-2f8a-421d-abf9-6dce712b5f7e" providerId="ADAL" clId="{9694956D-7808-4D20-AD91-6DE0529DFAF7}" dt="2020-01-13T17:12:47.605" v="1357" actId="20577"/>
        <pc:sldMkLst>
          <pc:docMk/>
          <pc:sldMk cId="3461451558" sldId="265"/>
        </pc:sldMkLst>
        <pc:spChg chg="mod">
          <ac:chgData name="Cristina Marconi" userId="88045632-2f8a-421d-abf9-6dce712b5f7e" providerId="ADAL" clId="{9694956D-7808-4D20-AD91-6DE0529DFAF7}" dt="2020-01-13T17:12:47.605" v="1357" actId="20577"/>
          <ac:spMkLst>
            <pc:docMk/>
            <pc:sldMk cId="3461451558" sldId="265"/>
            <ac:spMk id="3" creationId="{903356ED-9FF3-49AC-9F81-750DFBC80C24}"/>
          </ac:spMkLst>
        </pc:spChg>
      </pc:sldChg>
      <pc:sldChg chg="addSp delSp modSp add">
        <pc:chgData name="Cristina Marconi" userId="88045632-2f8a-421d-abf9-6dce712b5f7e" providerId="ADAL" clId="{9694956D-7808-4D20-AD91-6DE0529DFAF7}" dt="2020-01-13T17:22:50.731" v="1541" actId="20577"/>
        <pc:sldMkLst>
          <pc:docMk/>
          <pc:sldMk cId="517137026" sldId="266"/>
        </pc:sldMkLst>
        <pc:spChg chg="del mod">
          <ac:chgData name="Cristina Marconi" userId="88045632-2f8a-421d-abf9-6dce712b5f7e" providerId="ADAL" clId="{9694956D-7808-4D20-AD91-6DE0529DFAF7}" dt="2020-01-13T17:19:31.856" v="1469" actId="931"/>
          <ac:spMkLst>
            <pc:docMk/>
            <pc:sldMk cId="517137026" sldId="266"/>
            <ac:spMk id="3" creationId="{903356ED-9FF3-49AC-9F81-750DFBC80C24}"/>
          </ac:spMkLst>
        </pc:spChg>
        <pc:spChg chg="add del mod">
          <ac:chgData name="Cristina Marconi" userId="88045632-2f8a-421d-abf9-6dce712b5f7e" providerId="ADAL" clId="{9694956D-7808-4D20-AD91-6DE0529DFAF7}" dt="2020-01-13T17:20:57.513" v="1493" actId="478"/>
          <ac:spMkLst>
            <pc:docMk/>
            <pc:sldMk cId="517137026" sldId="266"/>
            <ac:spMk id="7" creationId="{DB65C97F-E99F-4FF4-A254-145172754F07}"/>
          </ac:spMkLst>
        </pc:spChg>
        <pc:spChg chg="add mod">
          <ac:chgData name="Cristina Marconi" userId="88045632-2f8a-421d-abf9-6dce712b5f7e" providerId="ADAL" clId="{9694956D-7808-4D20-AD91-6DE0529DFAF7}" dt="2020-01-13T17:22:50.731" v="1541" actId="20577"/>
          <ac:spMkLst>
            <pc:docMk/>
            <pc:sldMk cId="517137026" sldId="266"/>
            <ac:spMk id="8" creationId="{1CA3DEE4-28BE-42BA-BB48-0E928595BA39}"/>
          </ac:spMkLst>
        </pc:spChg>
        <pc:picChg chg="add mod">
          <ac:chgData name="Cristina Marconi" userId="88045632-2f8a-421d-abf9-6dce712b5f7e" providerId="ADAL" clId="{9694956D-7808-4D20-AD91-6DE0529DFAF7}" dt="2020-01-13T17:21:46.111" v="1504" actId="1076"/>
          <ac:picMkLst>
            <pc:docMk/>
            <pc:sldMk cId="517137026" sldId="266"/>
            <ac:picMk id="6" creationId="{0089BC08-C744-449E-B184-D9B465507946}"/>
          </ac:picMkLst>
        </pc:picChg>
        <pc:cxnChg chg="add del mod">
          <ac:chgData name="Cristina Marconi" userId="88045632-2f8a-421d-abf9-6dce712b5f7e" providerId="ADAL" clId="{9694956D-7808-4D20-AD91-6DE0529DFAF7}" dt="2020-01-13T17:21:16.014" v="1498" actId="478"/>
          <ac:cxnSpMkLst>
            <pc:docMk/>
            <pc:sldMk cId="517137026" sldId="266"/>
            <ac:cxnSpMk id="10" creationId="{2F1F5F2F-5E79-42B5-80E8-588929D861A6}"/>
          </ac:cxnSpMkLst>
        </pc:cxnChg>
      </pc:sldChg>
      <pc:sldChg chg="addSp delSp modSp add">
        <pc:chgData name="Cristina Marconi" userId="88045632-2f8a-421d-abf9-6dce712b5f7e" providerId="ADAL" clId="{9694956D-7808-4D20-AD91-6DE0529DFAF7}" dt="2020-01-13T18:00:41.922" v="1895" actId="20577"/>
        <pc:sldMkLst>
          <pc:docMk/>
          <pc:sldMk cId="3177734097" sldId="267"/>
        </pc:sldMkLst>
        <pc:spChg chg="add del mod">
          <ac:chgData name="Cristina Marconi" userId="88045632-2f8a-421d-abf9-6dce712b5f7e" providerId="ADAL" clId="{9694956D-7808-4D20-AD91-6DE0529DFAF7}" dt="2020-01-13T17:23:39.421" v="1545" actId="478"/>
          <ac:spMkLst>
            <pc:docMk/>
            <pc:sldMk cId="3177734097" sldId="267"/>
            <ac:spMk id="3" creationId="{BF79BEDF-5C5F-4951-9999-C9CB3E27A378}"/>
          </ac:spMkLst>
        </pc:spChg>
        <pc:spChg chg="add mod">
          <ac:chgData name="Cristina Marconi" userId="88045632-2f8a-421d-abf9-6dce712b5f7e" providerId="ADAL" clId="{9694956D-7808-4D20-AD91-6DE0529DFAF7}" dt="2020-01-13T18:00:41.922" v="1895" actId="20577"/>
          <ac:spMkLst>
            <pc:docMk/>
            <pc:sldMk cId="3177734097" sldId="267"/>
            <ac:spMk id="7" creationId="{A8089AE9-024A-44B7-8159-CAC922A34A1D}"/>
          </ac:spMkLst>
        </pc:spChg>
        <pc:spChg chg="del">
          <ac:chgData name="Cristina Marconi" userId="88045632-2f8a-421d-abf9-6dce712b5f7e" providerId="ADAL" clId="{9694956D-7808-4D20-AD91-6DE0529DFAF7}" dt="2020-01-13T17:23:31.113" v="1544" actId="478"/>
          <ac:spMkLst>
            <pc:docMk/>
            <pc:sldMk cId="3177734097" sldId="267"/>
            <ac:spMk id="8" creationId="{1CA3DEE4-28BE-42BA-BB48-0E928595BA39}"/>
          </ac:spMkLst>
        </pc:spChg>
        <pc:picChg chg="del">
          <ac:chgData name="Cristina Marconi" userId="88045632-2f8a-421d-abf9-6dce712b5f7e" providerId="ADAL" clId="{9694956D-7808-4D20-AD91-6DE0529DFAF7}" dt="2020-01-13T17:23:24.694" v="1543" actId="478"/>
          <ac:picMkLst>
            <pc:docMk/>
            <pc:sldMk cId="3177734097" sldId="267"/>
            <ac:picMk id="6" creationId="{0089BC08-C744-449E-B184-D9B465507946}"/>
          </ac:picMkLst>
        </pc:picChg>
      </pc:sldChg>
      <pc:sldChg chg="addSp delSp modSp add del mod modTransition setBg">
        <pc:chgData name="Cristina Marconi" userId="88045632-2f8a-421d-abf9-6dce712b5f7e" providerId="ADAL" clId="{9694956D-7808-4D20-AD91-6DE0529DFAF7}" dt="2020-01-13T19:28:31.120" v="1953" actId="2696"/>
        <pc:sldMkLst>
          <pc:docMk/>
          <pc:sldMk cId="1045487899" sldId="268"/>
        </pc:sldMkLst>
        <pc:spChg chg="mod">
          <ac:chgData name="Cristina Marconi" userId="88045632-2f8a-421d-abf9-6dce712b5f7e" providerId="ADAL" clId="{9694956D-7808-4D20-AD91-6DE0529DFAF7}" dt="2020-01-13T19:27:31.925" v="1943" actId="26606"/>
          <ac:spMkLst>
            <pc:docMk/>
            <pc:sldMk cId="1045487899" sldId="268"/>
            <ac:spMk id="5" creationId="{16EDB869-D30A-49D8-AB7A-A8548DB22CA5}"/>
          </ac:spMkLst>
        </pc:spChg>
        <pc:spChg chg="mod ord">
          <ac:chgData name="Cristina Marconi" userId="88045632-2f8a-421d-abf9-6dce712b5f7e" providerId="ADAL" clId="{9694956D-7808-4D20-AD91-6DE0529DFAF7}" dt="2020-01-13T19:27:31.925" v="1943" actId="26606"/>
          <ac:spMkLst>
            <pc:docMk/>
            <pc:sldMk cId="1045487899" sldId="268"/>
            <ac:spMk id="7" creationId="{A8089AE9-024A-44B7-8159-CAC922A34A1D}"/>
          </ac:spMkLst>
        </pc:spChg>
        <pc:spChg chg="add del">
          <ac:chgData name="Cristina Marconi" userId="88045632-2f8a-421d-abf9-6dce712b5f7e" providerId="ADAL" clId="{9694956D-7808-4D20-AD91-6DE0529DFAF7}" dt="2020-01-13T19:27:31.925" v="1943" actId="26606"/>
          <ac:spMkLst>
            <pc:docMk/>
            <pc:sldMk cId="1045487899" sldId="268"/>
            <ac:spMk id="12" creationId="{AFF43104-F524-418A-A0E3-3146340ABA89}"/>
          </ac:spMkLst>
        </pc:spChg>
        <pc:spChg chg="add del">
          <ac:chgData name="Cristina Marconi" userId="88045632-2f8a-421d-abf9-6dce712b5f7e" providerId="ADAL" clId="{9694956D-7808-4D20-AD91-6DE0529DFAF7}" dt="2020-01-13T19:27:31.925" v="1943" actId="26606"/>
          <ac:spMkLst>
            <pc:docMk/>
            <pc:sldMk cId="1045487899" sldId="268"/>
            <ac:spMk id="20" creationId="{B6ABA3F9-ECC4-45D8-8538-B7EEC4D27651}"/>
          </ac:spMkLst>
        </pc:spChg>
        <pc:spChg chg="add">
          <ac:chgData name="Cristina Marconi" userId="88045632-2f8a-421d-abf9-6dce712b5f7e" providerId="ADAL" clId="{9694956D-7808-4D20-AD91-6DE0529DFAF7}" dt="2020-01-13T19:27:31.925" v="1943" actId="26606"/>
          <ac:spMkLst>
            <pc:docMk/>
            <pc:sldMk cId="1045487899" sldId="268"/>
            <ac:spMk id="27" creationId="{6A9BC876-571A-45A6-93A3-FB2839CE66CE}"/>
          </ac:spMkLst>
        </pc:spChg>
        <pc:grpChg chg="add del">
          <ac:chgData name="Cristina Marconi" userId="88045632-2f8a-421d-abf9-6dce712b5f7e" providerId="ADAL" clId="{9694956D-7808-4D20-AD91-6DE0529DFAF7}" dt="2020-01-13T19:27:31.925" v="1943" actId="26606"/>
          <ac:grpSpMkLst>
            <pc:docMk/>
            <pc:sldMk cId="1045487899" sldId="268"/>
            <ac:grpSpMk id="14" creationId="{323E5CD5-3226-4DDD-97AC-81C8F40E0963}"/>
          </ac:grpSpMkLst>
        </pc:grpChg>
        <pc:grpChg chg="add">
          <ac:chgData name="Cristina Marconi" userId="88045632-2f8a-421d-abf9-6dce712b5f7e" providerId="ADAL" clId="{9694956D-7808-4D20-AD91-6DE0529DFAF7}" dt="2020-01-13T19:27:31.925" v="1943" actId="26606"/>
          <ac:grpSpMkLst>
            <pc:docMk/>
            <pc:sldMk cId="1045487899" sldId="268"/>
            <ac:grpSpMk id="29" creationId="{F484B2EA-E61C-489C-A595-1601912470C5}"/>
          </ac:grpSpMkLst>
        </pc:grpChg>
        <pc:picChg chg="add del mod">
          <ac:chgData name="Cristina Marconi" userId="88045632-2f8a-421d-abf9-6dce712b5f7e" providerId="ADAL" clId="{9694956D-7808-4D20-AD91-6DE0529DFAF7}" dt="2020-01-13T19:23:04.194" v="1914" actId="478"/>
          <ac:picMkLst>
            <pc:docMk/>
            <pc:sldMk cId="1045487899" sldId="268"/>
            <ac:picMk id="2" creationId="{20D80F6F-F70D-4254-8761-A1DD98D6E67E}"/>
          </ac:picMkLst>
        </pc:picChg>
        <pc:picChg chg="add mod ord">
          <ac:chgData name="Cristina Marconi" userId="88045632-2f8a-421d-abf9-6dce712b5f7e" providerId="ADAL" clId="{9694956D-7808-4D20-AD91-6DE0529DFAF7}" dt="2020-01-13T19:27:46.523" v="1946" actId="1076"/>
          <ac:picMkLst>
            <pc:docMk/>
            <pc:sldMk cId="1045487899" sldId="268"/>
            <ac:picMk id="3" creationId="{37B0288F-C3DF-43A7-8626-A837CBC55807}"/>
          </ac:picMkLst>
        </pc:picChg>
        <pc:picChg chg="mod ord">
          <ac:chgData name="Cristina Marconi" userId="88045632-2f8a-421d-abf9-6dce712b5f7e" providerId="ADAL" clId="{9694956D-7808-4D20-AD91-6DE0529DFAF7}" dt="2020-01-13T19:27:37.835" v="1944" actId="1076"/>
          <ac:picMkLst>
            <pc:docMk/>
            <pc:sldMk cId="1045487899" sldId="268"/>
            <ac:picMk id="4" creationId="{BB0119AC-AEB8-487D-93EE-A4A655D4CEEA}"/>
          </ac:picMkLst>
        </pc:picChg>
        <pc:cxnChg chg="add del">
          <ac:chgData name="Cristina Marconi" userId="88045632-2f8a-421d-abf9-6dce712b5f7e" providerId="ADAL" clId="{9694956D-7808-4D20-AD91-6DE0529DFAF7}" dt="2020-01-13T19:27:31.925" v="1943" actId="26606"/>
          <ac:cxnSpMkLst>
            <pc:docMk/>
            <pc:sldMk cId="1045487899" sldId="268"/>
            <ac:cxnSpMk id="22" creationId="{420C8890-1E3E-474D-9D1E-D3E3062B61E4}"/>
          </ac:cxnSpMkLst>
        </pc:cxnChg>
        <pc:cxnChg chg="add">
          <ac:chgData name="Cristina Marconi" userId="88045632-2f8a-421d-abf9-6dce712b5f7e" providerId="ADAL" clId="{9694956D-7808-4D20-AD91-6DE0529DFAF7}" dt="2020-01-13T19:27:31.925" v="1943" actId="26606"/>
          <ac:cxnSpMkLst>
            <pc:docMk/>
            <pc:sldMk cId="1045487899" sldId="268"/>
            <ac:cxnSpMk id="35" creationId="{1124B3AE-D38B-4A63-B422-F9792E745BDD}"/>
          </ac:cxnSpMkLst>
        </pc:cxnChg>
      </pc:sldChg>
      <pc:sldChg chg="addSp delSp modSp add del">
        <pc:chgData name="Cristina Marconi" userId="88045632-2f8a-421d-abf9-6dce712b5f7e" providerId="ADAL" clId="{9694956D-7808-4D20-AD91-6DE0529DFAF7}" dt="2020-01-13T19:28:18.279" v="1952" actId="2696"/>
        <pc:sldMkLst>
          <pc:docMk/>
          <pc:sldMk cId="2488188677" sldId="269"/>
        </pc:sldMkLst>
        <pc:spChg chg="del">
          <ac:chgData name="Cristina Marconi" userId="88045632-2f8a-421d-abf9-6dce712b5f7e" providerId="ADAL" clId="{9694956D-7808-4D20-AD91-6DE0529DFAF7}" dt="2020-01-13T19:28:01.283" v="1948" actId="478"/>
          <ac:spMkLst>
            <pc:docMk/>
            <pc:sldMk cId="2488188677" sldId="269"/>
            <ac:spMk id="5" creationId="{16EDB869-D30A-49D8-AB7A-A8548DB22CA5}"/>
          </ac:spMkLst>
        </pc:spChg>
        <pc:spChg chg="add del mod">
          <ac:chgData name="Cristina Marconi" userId="88045632-2f8a-421d-abf9-6dce712b5f7e" providerId="ADAL" clId="{9694956D-7808-4D20-AD91-6DE0529DFAF7}" dt="2020-01-13T19:28:06.319" v="1950" actId="478"/>
          <ac:spMkLst>
            <pc:docMk/>
            <pc:sldMk cId="2488188677" sldId="269"/>
            <ac:spMk id="6" creationId="{895D6384-30EA-4978-9B1D-33ECE444A313}"/>
          </ac:spMkLst>
        </pc:spChg>
        <pc:spChg chg="del">
          <ac:chgData name="Cristina Marconi" userId="88045632-2f8a-421d-abf9-6dce712b5f7e" providerId="ADAL" clId="{9694956D-7808-4D20-AD91-6DE0529DFAF7}" dt="2020-01-13T19:28:03.970" v="1949" actId="478"/>
          <ac:spMkLst>
            <pc:docMk/>
            <pc:sldMk cId="2488188677" sldId="269"/>
            <ac:spMk id="7" creationId="{A8089AE9-024A-44B7-8159-CAC922A34A1D}"/>
          </ac:spMkLst>
        </pc:spChg>
        <pc:spChg chg="add mod">
          <ac:chgData name="Cristina Marconi" userId="88045632-2f8a-421d-abf9-6dce712b5f7e" providerId="ADAL" clId="{9694956D-7808-4D20-AD91-6DE0529DFAF7}" dt="2020-01-13T19:28:03.970" v="1949" actId="478"/>
          <ac:spMkLst>
            <pc:docMk/>
            <pc:sldMk cId="2488188677" sldId="269"/>
            <ac:spMk id="9" creationId="{5DE7F2AD-A31A-4C57-BD4A-E483C601D81B}"/>
          </ac:spMkLst>
        </pc:spChg>
      </pc:sldChg>
      <pc:sldChg chg="addSp modSp add">
        <pc:chgData name="Cristina Marconi" userId="88045632-2f8a-421d-abf9-6dce712b5f7e" providerId="ADAL" clId="{9694956D-7808-4D20-AD91-6DE0529DFAF7}" dt="2020-01-13T20:05:40.323" v="1958" actId="1076"/>
        <pc:sldMkLst>
          <pc:docMk/>
          <pc:sldMk cId="4197802231" sldId="270"/>
        </pc:sldMkLst>
        <pc:graphicFrameChg chg="add mod">
          <ac:chgData name="Cristina Marconi" userId="88045632-2f8a-421d-abf9-6dce712b5f7e" providerId="ADAL" clId="{9694956D-7808-4D20-AD91-6DE0529DFAF7}" dt="2020-01-13T20:05:40.323" v="1958" actId="1076"/>
          <ac:graphicFrameMkLst>
            <pc:docMk/>
            <pc:sldMk cId="4197802231" sldId="270"/>
            <ac:graphicFrameMk id="2" creationId="{5F434B9C-19B5-4930-988E-725E84CF3800}"/>
          </ac:graphicFrameMkLst>
        </pc:graphicFrameChg>
        <pc:graphicFrameChg chg="add mod">
          <ac:chgData name="Cristina Marconi" userId="88045632-2f8a-421d-abf9-6dce712b5f7e" providerId="ADAL" clId="{9694956D-7808-4D20-AD91-6DE0529DFAF7}" dt="2020-01-13T20:05:37.012" v="1957" actId="1076"/>
          <ac:graphicFrameMkLst>
            <pc:docMk/>
            <pc:sldMk cId="4197802231" sldId="270"/>
            <ac:graphicFrameMk id="3" creationId="{D35DCBF3-3AB7-4A42-905A-6FB55792B29A}"/>
          </ac:graphicFrameMkLst>
        </pc:graphicFrameChg>
      </pc:sldChg>
      <pc:sldChg chg="addSp modSp add">
        <pc:chgData name="Cristina Marconi" userId="88045632-2f8a-421d-abf9-6dce712b5f7e" providerId="ADAL" clId="{9694956D-7808-4D20-AD91-6DE0529DFAF7}" dt="2020-01-13T20:07:11.245" v="1964" actId="1076"/>
        <pc:sldMkLst>
          <pc:docMk/>
          <pc:sldMk cId="227450844" sldId="271"/>
        </pc:sldMkLst>
        <pc:graphicFrameChg chg="add mod">
          <ac:chgData name="Cristina Marconi" userId="88045632-2f8a-421d-abf9-6dce712b5f7e" providerId="ADAL" clId="{9694956D-7808-4D20-AD91-6DE0529DFAF7}" dt="2020-01-13T20:07:11.245" v="1964" actId="1076"/>
          <ac:graphicFrameMkLst>
            <pc:docMk/>
            <pc:sldMk cId="227450844" sldId="271"/>
            <ac:graphicFrameMk id="2" creationId="{3E7EA9B5-2B16-4349-99B3-78F02A3C0BCB}"/>
          </ac:graphicFrameMkLst>
        </pc:graphicFrameChg>
        <pc:graphicFrameChg chg="add mod">
          <ac:chgData name="Cristina Marconi" userId="88045632-2f8a-421d-abf9-6dce712b5f7e" providerId="ADAL" clId="{9694956D-7808-4D20-AD91-6DE0529DFAF7}" dt="2020-01-13T20:07:05.421" v="1963" actId="1076"/>
          <ac:graphicFrameMkLst>
            <pc:docMk/>
            <pc:sldMk cId="227450844" sldId="271"/>
            <ac:graphicFrameMk id="3" creationId="{FC5929A1-6B5D-4F7D-B950-93D8305201B0}"/>
          </ac:graphicFrameMkLst>
        </pc:graphicFrameChg>
      </pc:sldChg>
      <pc:sldChg chg="addSp modSp add">
        <pc:chgData name="Cristina Marconi" userId="88045632-2f8a-421d-abf9-6dce712b5f7e" providerId="ADAL" clId="{9694956D-7808-4D20-AD91-6DE0529DFAF7}" dt="2020-01-13T20:08:29.599" v="1972" actId="1076"/>
        <pc:sldMkLst>
          <pc:docMk/>
          <pc:sldMk cId="1524851979" sldId="272"/>
        </pc:sldMkLst>
        <pc:graphicFrameChg chg="add mod">
          <ac:chgData name="Cristina Marconi" userId="88045632-2f8a-421d-abf9-6dce712b5f7e" providerId="ADAL" clId="{9694956D-7808-4D20-AD91-6DE0529DFAF7}" dt="2020-01-13T20:08:29.599" v="1972" actId="1076"/>
          <ac:graphicFrameMkLst>
            <pc:docMk/>
            <pc:sldMk cId="1524851979" sldId="272"/>
            <ac:graphicFrameMk id="2" creationId="{18FD128A-BF01-4E5B-8D6D-F9BBBA509D60}"/>
          </ac:graphicFrameMkLst>
        </pc:graphicFrameChg>
        <pc:graphicFrameChg chg="add mod">
          <ac:chgData name="Cristina Marconi" userId="88045632-2f8a-421d-abf9-6dce712b5f7e" providerId="ADAL" clId="{9694956D-7808-4D20-AD91-6DE0529DFAF7}" dt="2020-01-13T20:08:23.980" v="1971" actId="1076"/>
          <ac:graphicFrameMkLst>
            <pc:docMk/>
            <pc:sldMk cId="1524851979" sldId="272"/>
            <ac:graphicFrameMk id="3" creationId="{4710C9C0-4642-4BF9-8FE7-4D8565FD5014}"/>
          </ac:graphicFrameMkLst>
        </pc:graphicFrameChg>
      </pc:sldChg>
      <pc:sldChg chg="addSp modSp add">
        <pc:chgData name="Cristina Marconi" userId="88045632-2f8a-421d-abf9-6dce712b5f7e" providerId="ADAL" clId="{9694956D-7808-4D20-AD91-6DE0529DFAF7}" dt="2020-01-13T20:09:40.410" v="1979" actId="1076"/>
        <pc:sldMkLst>
          <pc:docMk/>
          <pc:sldMk cId="2049344128" sldId="273"/>
        </pc:sldMkLst>
        <pc:graphicFrameChg chg="add mod">
          <ac:chgData name="Cristina Marconi" userId="88045632-2f8a-421d-abf9-6dce712b5f7e" providerId="ADAL" clId="{9694956D-7808-4D20-AD91-6DE0529DFAF7}" dt="2020-01-13T20:09:40.410" v="1979" actId="1076"/>
          <ac:graphicFrameMkLst>
            <pc:docMk/>
            <pc:sldMk cId="2049344128" sldId="273"/>
            <ac:graphicFrameMk id="2" creationId="{1FC80DF6-19A0-495B-B091-859017D35005}"/>
          </ac:graphicFrameMkLst>
        </pc:graphicFrameChg>
        <pc:graphicFrameChg chg="add mod">
          <ac:chgData name="Cristina Marconi" userId="88045632-2f8a-421d-abf9-6dce712b5f7e" providerId="ADAL" clId="{9694956D-7808-4D20-AD91-6DE0529DFAF7}" dt="2020-01-13T20:09:35.852" v="1978" actId="1076"/>
          <ac:graphicFrameMkLst>
            <pc:docMk/>
            <pc:sldMk cId="2049344128" sldId="273"/>
            <ac:graphicFrameMk id="3" creationId="{1A6EE845-2521-4218-B9D1-96F74C835313}"/>
          </ac:graphicFrameMkLst>
        </pc:graphicFrameChg>
      </pc:sldChg>
      <pc:sldChg chg="addSp modSp add">
        <pc:chgData name="Cristina Marconi" userId="88045632-2f8a-421d-abf9-6dce712b5f7e" providerId="ADAL" clId="{9694956D-7808-4D20-AD91-6DE0529DFAF7}" dt="2020-01-13T20:12:58.955" v="2012" actId="1076"/>
        <pc:sldMkLst>
          <pc:docMk/>
          <pc:sldMk cId="732480216" sldId="274"/>
        </pc:sldMkLst>
        <pc:graphicFrameChg chg="add mod">
          <ac:chgData name="Cristina Marconi" userId="88045632-2f8a-421d-abf9-6dce712b5f7e" providerId="ADAL" clId="{9694956D-7808-4D20-AD91-6DE0529DFAF7}" dt="2020-01-13T20:12:55.064" v="2011" actId="1076"/>
          <ac:graphicFrameMkLst>
            <pc:docMk/>
            <pc:sldMk cId="732480216" sldId="274"/>
            <ac:graphicFrameMk id="2" creationId="{A9A7FC5E-7C99-4828-B427-D42A9E7CED2A}"/>
          </ac:graphicFrameMkLst>
        </pc:graphicFrameChg>
        <pc:graphicFrameChg chg="add mod">
          <ac:chgData name="Cristina Marconi" userId="88045632-2f8a-421d-abf9-6dce712b5f7e" providerId="ADAL" clId="{9694956D-7808-4D20-AD91-6DE0529DFAF7}" dt="2020-01-13T20:12:58.955" v="2012" actId="1076"/>
          <ac:graphicFrameMkLst>
            <pc:docMk/>
            <pc:sldMk cId="732480216" sldId="274"/>
            <ac:graphicFrameMk id="3" creationId="{195556AA-2BCF-4227-AC72-64DCCC8E6CB5}"/>
          </ac:graphicFrameMkLst>
        </pc:graphicFrameChg>
        <pc:picChg chg="add mod">
          <ac:chgData name="Cristina Marconi" userId="88045632-2f8a-421d-abf9-6dce712b5f7e" providerId="ADAL" clId="{9694956D-7808-4D20-AD91-6DE0529DFAF7}" dt="2020-01-13T20:12:35.692" v="2007" actId="1076"/>
          <ac:picMkLst>
            <pc:docMk/>
            <pc:sldMk cId="732480216" sldId="274"/>
            <ac:picMk id="4" creationId="{CCC54719-1D7C-446D-9DE7-62A2FE700AAF}"/>
          </ac:picMkLst>
        </pc:picChg>
      </pc:sldChg>
      <pc:sldChg chg="addSp delSp modSp add">
        <pc:chgData name="Cristina Marconi" userId="88045632-2f8a-421d-abf9-6dce712b5f7e" providerId="ADAL" clId="{9694956D-7808-4D20-AD91-6DE0529DFAF7}" dt="2020-01-13T20:24:56.738" v="2079" actId="1076"/>
        <pc:sldMkLst>
          <pc:docMk/>
          <pc:sldMk cId="329825926" sldId="275"/>
        </pc:sldMkLst>
        <pc:spChg chg="add mod">
          <ac:chgData name="Cristina Marconi" userId="88045632-2f8a-421d-abf9-6dce712b5f7e" providerId="ADAL" clId="{9694956D-7808-4D20-AD91-6DE0529DFAF7}" dt="2020-01-13T20:24:56.738" v="2079" actId="1076"/>
          <ac:spMkLst>
            <pc:docMk/>
            <pc:sldMk cId="329825926" sldId="275"/>
            <ac:spMk id="7" creationId="{AA3E2910-7927-4E51-A950-F3D7B1FCECD1}"/>
          </ac:spMkLst>
        </pc:spChg>
        <pc:graphicFrameChg chg="add del mod">
          <ac:chgData name="Cristina Marconi" userId="88045632-2f8a-421d-abf9-6dce712b5f7e" providerId="ADAL" clId="{9694956D-7808-4D20-AD91-6DE0529DFAF7}" dt="2020-01-13T20:21:09.897" v="2017" actId="21"/>
          <ac:graphicFrameMkLst>
            <pc:docMk/>
            <pc:sldMk cId="329825926" sldId="275"/>
            <ac:graphicFrameMk id="2" creationId="{5EDDC68B-A8FA-4CE9-BE31-DBAA5821C40E}"/>
          </ac:graphicFrameMkLst>
        </pc:graphicFrameChg>
        <pc:graphicFrameChg chg="add mod">
          <ac:chgData name="Cristina Marconi" userId="88045632-2f8a-421d-abf9-6dce712b5f7e" providerId="ADAL" clId="{9694956D-7808-4D20-AD91-6DE0529DFAF7}" dt="2020-01-13T20:23:49.995" v="2052" actId="1036"/>
          <ac:graphicFrameMkLst>
            <pc:docMk/>
            <pc:sldMk cId="329825926" sldId="275"/>
            <ac:graphicFrameMk id="4" creationId="{4DBB250E-AFCD-433E-B5DB-BD5D31630C3B}"/>
          </ac:graphicFrameMkLst>
        </pc:graphicFrameChg>
        <pc:graphicFrameChg chg="add mod">
          <ac:chgData name="Cristina Marconi" userId="88045632-2f8a-421d-abf9-6dce712b5f7e" providerId="ADAL" clId="{9694956D-7808-4D20-AD91-6DE0529DFAF7}" dt="2020-01-13T20:23:54.624" v="2053" actId="1076"/>
          <ac:graphicFrameMkLst>
            <pc:docMk/>
            <pc:sldMk cId="329825926" sldId="275"/>
            <ac:graphicFrameMk id="5" creationId="{BC37C07C-96DC-4309-A99E-2D548D799677}"/>
          </ac:graphicFrameMkLst>
        </pc:graphicFrameChg>
        <pc:graphicFrameChg chg="add mod">
          <ac:chgData name="Cristina Marconi" userId="88045632-2f8a-421d-abf9-6dce712b5f7e" providerId="ADAL" clId="{9694956D-7808-4D20-AD91-6DE0529DFAF7}" dt="2020-01-13T20:23:58.124" v="2054" actId="1076"/>
          <ac:graphicFrameMkLst>
            <pc:docMk/>
            <pc:sldMk cId="329825926" sldId="275"/>
            <ac:graphicFrameMk id="6" creationId="{8D710168-1303-4362-9B68-3463034650C3}"/>
          </ac:graphicFrameMkLst>
        </pc:graphicFrameChg>
        <pc:picChg chg="add del mod modCrop">
          <ac:chgData name="Cristina Marconi" userId="88045632-2f8a-421d-abf9-6dce712b5f7e" providerId="ADAL" clId="{9694956D-7808-4D20-AD91-6DE0529DFAF7}" dt="2020-01-13T20:21:38.159" v="2021" actId="478"/>
          <ac:picMkLst>
            <pc:docMk/>
            <pc:sldMk cId="329825926" sldId="275"/>
            <ac:picMk id="3" creationId="{1A947E6D-22F4-42CB-A8ED-50F036F2F2C0}"/>
          </ac:picMkLst>
        </pc:picChg>
      </pc:sldChg>
    </pc:docChg>
  </pc:docChgLst>
  <pc:docChgLst>
    <pc:chgData name="Cristina Marconi" userId="88045632-2f8a-421d-abf9-6dce712b5f7e" providerId="ADAL" clId="{6831595C-FC3B-494C-AB56-8D4BDBC2F391}"/>
    <pc:docChg chg="undo redo custSel addSld delSld modSld sldOrd modNotesMaster modHandout">
      <pc:chgData name="Cristina Marconi" userId="88045632-2f8a-421d-abf9-6dce712b5f7e" providerId="ADAL" clId="{6831595C-FC3B-494C-AB56-8D4BDBC2F391}" dt="2020-02-20T22:45:49.316" v="1234" actId="20577"/>
      <pc:docMkLst>
        <pc:docMk/>
      </pc:docMkLst>
      <pc:sldChg chg="modSp del">
        <pc:chgData name="Cristina Marconi" userId="88045632-2f8a-421d-abf9-6dce712b5f7e" providerId="ADAL" clId="{6831595C-FC3B-494C-AB56-8D4BDBC2F391}" dt="2020-02-11T15:41:33.090" v="503" actId="2696"/>
        <pc:sldMkLst>
          <pc:docMk/>
          <pc:sldMk cId="3124025522" sldId="257"/>
        </pc:sldMkLst>
        <pc:spChg chg="mod">
          <ac:chgData name="Cristina Marconi" userId="88045632-2f8a-421d-abf9-6dce712b5f7e" providerId="ADAL" clId="{6831595C-FC3B-494C-AB56-8D4BDBC2F391}" dt="2020-02-10T23:05:07.054" v="262" actId="14100"/>
          <ac:spMkLst>
            <pc:docMk/>
            <pc:sldMk cId="3124025522" sldId="257"/>
            <ac:spMk id="3" creationId="{97D788E2-06E7-4CAF-83DC-3D8A7192906E}"/>
          </ac:spMkLst>
        </pc:spChg>
      </pc:sldChg>
      <pc:sldChg chg="modSp">
        <pc:chgData name="Cristina Marconi" userId="88045632-2f8a-421d-abf9-6dce712b5f7e" providerId="ADAL" clId="{6831595C-FC3B-494C-AB56-8D4BDBC2F391}" dt="2020-02-11T15:51:58.504" v="854" actId="20577"/>
        <pc:sldMkLst>
          <pc:docMk/>
          <pc:sldMk cId="629963468" sldId="258"/>
        </pc:sldMkLst>
        <pc:spChg chg="mod">
          <ac:chgData name="Cristina Marconi" userId="88045632-2f8a-421d-abf9-6dce712b5f7e" providerId="ADAL" clId="{6831595C-FC3B-494C-AB56-8D4BDBC2F391}" dt="2020-02-11T15:51:58.504" v="854" actId="20577"/>
          <ac:spMkLst>
            <pc:docMk/>
            <pc:sldMk cId="629963468" sldId="258"/>
            <ac:spMk id="3" creationId="{64A34CE3-EE66-4CF2-94F3-1D3BA5886F45}"/>
          </ac:spMkLst>
        </pc:spChg>
      </pc:sldChg>
      <pc:sldChg chg="modSp ord">
        <pc:chgData name="Cristina Marconi" userId="88045632-2f8a-421d-abf9-6dce712b5f7e" providerId="ADAL" clId="{6831595C-FC3B-494C-AB56-8D4BDBC2F391}" dt="2020-02-11T15:54:35.223" v="873" actId="20577"/>
        <pc:sldMkLst>
          <pc:docMk/>
          <pc:sldMk cId="2405101142" sldId="259"/>
        </pc:sldMkLst>
        <pc:spChg chg="mod">
          <ac:chgData name="Cristina Marconi" userId="88045632-2f8a-421d-abf9-6dce712b5f7e" providerId="ADAL" clId="{6831595C-FC3B-494C-AB56-8D4BDBC2F391}" dt="2020-02-11T15:54:35.223" v="873" actId="20577"/>
          <ac:spMkLst>
            <pc:docMk/>
            <pc:sldMk cId="2405101142" sldId="259"/>
            <ac:spMk id="3" creationId="{F1D31B26-41EC-45F1-9730-0D43A4FAA60F}"/>
          </ac:spMkLst>
        </pc:spChg>
      </pc:sldChg>
      <pc:sldChg chg="modSp">
        <pc:chgData name="Cristina Marconi" userId="88045632-2f8a-421d-abf9-6dce712b5f7e" providerId="ADAL" clId="{6831595C-FC3B-494C-AB56-8D4BDBC2F391}" dt="2020-02-11T16:03:43.549" v="1152" actId="20577"/>
        <pc:sldMkLst>
          <pc:docMk/>
          <pc:sldMk cId="2018437927" sldId="261"/>
        </pc:sldMkLst>
        <pc:spChg chg="mod">
          <ac:chgData name="Cristina Marconi" userId="88045632-2f8a-421d-abf9-6dce712b5f7e" providerId="ADAL" clId="{6831595C-FC3B-494C-AB56-8D4BDBC2F391}" dt="2020-02-11T16:03:43.549" v="1152" actId="20577"/>
          <ac:spMkLst>
            <pc:docMk/>
            <pc:sldMk cId="2018437927" sldId="261"/>
            <ac:spMk id="3" creationId="{63415105-E87F-4D38-BD47-3E0C26EDF7FF}"/>
          </ac:spMkLst>
        </pc:spChg>
      </pc:sldChg>
      <pc:sldChg chg="del">
        <pc:chgData name="Cristina Marconi" userId="88045632-2f8a-421d-abf9-6dce712b5f7e" providerId="ADAL" clId="{6831595C-FC3B-494C-AB56-8D4BDBC2F391}" dt="2020-02-11T15:59:32.585" v="1069" actId="2696"/>
        <pc:sldMkLst>
          <pc:docMk/>
          <pc:sldMk cId="749004010" sldId="263"/>
        </pc:sldMkLst>
      </pc:sldChg>
      <pc:sldChg chg="modSp">
        <pc:chgData name="Cristina Marconi" userId="88045632-2f8a-421d-abf9-6dce712b5f7e" providerId="ADAL" clId="{6831595C-FC3B-494C-AB56-8D4BDBC2F391}" dt="2020-02-11T16:03:30.392" v="1134" actId="27636"/>
        <pc:sldMkLst>
          <pc:docMk/>
          <pc:sldMk cId="3461451558" sldId="265"/>
        </pc:sldMkLst>
        <pc:spChg chg="mod">
          <ac:chgData name="Cristina Marconi" userId="88045632-2f8a-421d-abf9-6dce712b5f7e" providerId="ADAL" clId="{6831595C-FC3B-494C-AB56-8D4BDBC2F391}" dt="2020-02-11T16:03:30.392" v="1134" actId="27636"/>
          <ac:spMkLst>
            <pc:docMk/>
            <pc:sldMk cId="3461451558" sldId="265"/>
            <ac:spMk id="3" creationId="{903356ED-9FF3-49AC-9F81-750DFBC80C24}"/>
          </ac:spMkLst>
        </pc:spChg>
      </pc:sldChg>
      <pc:sldChg chg="modAnim">
        <pc:chgData name="Cristina Marconi" userId="88045632-2f8a-421d-abf9-6dce712b5f7e" providerId="ADAL" clId="{6831595C-FC3B-494C-AB56-8D4BDBC2F391}" dt="2020-02-10T16:50:15.625" v="20"/>
        <pc:sldMkLst>
          <pc:docMk/>
          <pc:sldMk cId="3177734097" sldId="267"/>
        </pc:sldMkLst>
      </pc:sldChg>
      <pc:sldChg chg="modSp">
        <pc:chgData name="Cristina Marconi" userId="88045632-2f8a-421d-abf9-6dce712b5f7e" providerId="ADAL" clId="{6831595C-FC3B-494C-AB56-8D4BDBC2F391}" dt="2020-02-10T23:03:27.767" v="252" actId="20577"/>
        <pc:sldMkLst>
          <pc:docMk/>
          <pc:sldMk cId="392225426" sldId="276"/>
        </pc:sldMkLst>
        <pc:spChg chg="mod">
          <ac:chgData name="Cristina Marconi" userId="88045632-2f8a-421d-abf9-6dce712b5f7e" providerId="ADAL" clId="{6831595C-FC3B-494C-AB56-8D4BDBC2F391}" dt="2020-02-10T23:03:27.767" v="252" actId="20577"/>
          <ac:spMkLst>
            <pc:docMk/>
            <pc:sldMk cId="392225426" sldId="276"/>
            <ac:spMk id="2" creationId="{00000000-0000-0000-0000-000000000000}"/>
          </ac:spMkLst>
        </pc:spChg>
      </pc:sldChg>
      <pc:sldChg chg="modSp ord">
        <pc:chgData name="Cristina Marconi" userId="88045632-2f8a-421d-abf9-6dce712b5f7e" providerId="ADAL" clId="{6831595C-FC3B-494C-AB56-8D4BDBC2F391}" dt="2020-02-20T22:45:49.316" v="1234" actId="20577"/>
        <pc:sldMkLst>
          <pc:docMk/>
          <pc:sldMk cId="3348333131" sldId="277"/>
        </pc:sldMkLst>
        <pc:spChg chg="mod">
          <ac:chgData name="Cristina Marconi" userId="88045632-2f8a-421d-abf9-6dce712b5f7e" providerId="ADAL" clId="{6831595C-FC3B-494C-AB56-8D4BDBC2F391}" dt="2020-02-20T22:45:49.316" v="1234" actId="20577"/>
          <ac:spMkLst>
            <pc:docMk/>
            <pc:sldMk cId="3348333131" sldId="277"/>
            <ac:spMk id="3" creationId="{97D788E2-06E7-4CAF-83DC-3D8A7192906E}"/>
          </ac:spMkLst>
        </pc:spChg>
      </pc:sldChg>
      <pc:sldChg chg="modSp add del">
        <pc:chgData name="Cristina Marconi" userId="88045632-2f8a-421d-abf9-6dce712b5f7e" providerId="ADAL" clId="{6831595C-FC3B-494C-AB56-8D4BDBC2F391}" dt="2020-02-11T15:57:31.935" v="910" actId="2696"/>
        <pc:sldMkLst>
          <pc:docMk/>
          <pc:sldMk cId="4160148049" sldId="278"/>
        </pc:sldMkLst>
        <pc:spChg chg="mod">
          <ac:chgData name="Cristina Marconi" userId="88045632-2f8a-421d-abf9-6dce712b5f7e" providerId="ADAL" clId="{6831595C-FC3B-494C-AB56-8D4BDBC2F391}" dt="2020-02-10T23:06:42.147" v="284" actId="14100"/>
          <ac:spMkLst>
            <pc:docMk/>
            <pc:sldMk cId="4160148049" sldId="278"/>
            <ac:spMk id="3" creationId="{64A34CE3-EE66-4CF2-94F3-1D3BA5886F45}"/>
          </ac:spMkLst>
        </pc:spChg>
      </pc:sldChg>
      <pc:sldChg chg="addSp delSp modSp">
        <pc:chgData name="Cristina Marconi" userId="88045632-2f8a-421d-abf9-6dce712b5f7e" providerId="ADAL" clId="{6831595C-FC3B-494C-AB56-8D4BDBC2F391}" dt="2020-02-11T16:43:18.023" v="1223" actId="948"/>
        <pc:sldMkLst>
          <pc:docMk/>
          <pc:sldMk cId="2197206751" sldId="279"/>
        </pc:sldMkLst>
        <pc:spChg chg="add del mod">
          <ac:chgData name="Cristina Marconi" userId="88045632-2f8a-421d-abf9-6dce712b5f7e" providerId="ADAL" clId="{6831595C-FC3B-494C-AB56-8D4BDBC2F391}" dt="2020-02-11T16:41:01.148" v="1196" actId="478"/>
          <ac:spMkLst>
            <pc:docMk/>
            <pc:sldMk cId="2197206751" sldId="279"/>
            <ac:spMk id="2" creationId="{60629E49-6B3B-4551-AF65-C6C81523FD48}"/>
          </ac:spMkLst>
        </pc:spChg>
        <pc:spChg chg="mod">
          <ac:chgData name="Cristina Marconi" userId="88045632-2f8a-421d-abf9-6dce712b5f7e" providerId="ADAL" clId="{6831595C-FC3B-494C-AB56-8D4BDBC2F391}" dt="2020-02-11T16:43:18.023" v="1223" actId="948"/>
          <ac:spMkLst>
            <pc:docMk/>
            <pc:sldMk cId="2197206751" sldId="279"/>
            <ac:spMk id="3" creationId="{903356ED-9FF3-49AC-9F81-750DFBC80C24}"/>
          </ac:spMkLst>
        </pc:spChg>
        <pc:spChg chg="add del mod">
          <ac:chgData name="Cristina Marconi" userId="88045632-2f8a-421d-abf9-6dce712b5f7e" providerId="ADAL" clId="{6831595C-FC3B-494C-AB56-8D4BDBC2F391}" dt="2020-02-11T16:40:19.830" v="1189" actId="478"/>
          <ac:spMkLst>
            <pc:docMk/>
            <pc:sldMk cId="2197206751" sldId="279"/>
            <ac:spMk id="6" creationId="{1767CE97-9E23-4AE8-832A-9EAD34F16536}"/>
          </ac:spMkLst>
        </pc:spChg>
        <pc:picChg chg="mod">
          <ac:chgData name="Cristina Marconi" userId="88045632-2f8a-421d-abf9-6dce712b5f7e" providerId="ADAL" clId="{6831595C-FC3B-494C-AB56-8D4BDBC2F391}" dt="2020-02-11T16:43:01.780" v="1222" actId="14100"/>
          <ac:picMkLst>
            <pc:docMk/>
            <pc:sldMk cId="2197206751" sldId="279"/>
            <ac:picMk id="7" creationId="{0089BC08-C744-449E-B184-D9B465507946}"/>
          </ac:picMkLst>
        </pc:picChg>
      </pc:sldChg>
      <pc:sldChg chg="modSp del">
        <pc:chgData name="Cristina Marconi" userId="88045632-2f8a-421d-abf9-6dce712b5f7e" providerId="ADAL" clId="{6831595C-FC3B-494C-AB56-8D4BDBC2F391}" dt="2020-02-10T22:54:17.976" v="203" actId="2696"/>
        <pc:sldMkLst>
          <pc:docMk/>
          <pc:sldMk cId="611374333" sldId="280"/>
        </pc:sldMkLst>
        <pc:spChg chg="mod">
          <ac:chgData name="Cristina Marconi" userId="88045632-2f8a-421d-abf9-6dce712b5f7e" providerId="ADAL" clId="{6831595C-FC3B-494C-AB56-8D4BDBC2F391}" dt="2020-02-10T22:48:50.944" v="159" actId="20577"/>
          <ac:spMkLst>
            <pc:docMk/>
            <pc:sldMk cId="611374333" sldId="280"/>
            <ac:spMk id="3" creationId="{903356ED-9FF3-49AC-9F81-750DFBC80C2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51A4A1-7B5E-4BCD-A1D9-2ACB04EAD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562D1-170B-4CDF-A749-E8C353CAF2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1791E2-F50A-4DFD-8E95-AB34158C3B9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F170D-C5B8-4021-ACDB-D4018B673A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1D0B7-14DA-4A97-B39A-7A84689DAB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30EBE9-07B8-4781-8066-45C28AA2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19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C278D2-5EDA-4F48-91A0-C0BA13E9147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23ED26-A015-4079-A380-06D7B3D87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7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3ED26-A015-4079-A380-06D7B3D877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6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3ED26-A015-4079-A380-06D7B3D877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84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3ED26-A015-4079-A380-06D7B3D877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3ED26-A015-4079-A380-06D7B3D877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8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3ED26-A015-4079-A380-06D7B3D877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6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3ED26-A015-4079-A380-06D7B3D877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1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3ED26-A015-4079-A380-06D7B3D877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50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3ED26-A015-4079-A380-06D7B3D877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37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3ED26-A015-4079-A380-06D7B3D877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4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EFBE-ED92-4278-8C26-281DB74E2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/>
          <a:lstStyle/>
          <a:p>
            <a:r>
              <a:rPr lang="en-US" sz="6000" dirty="0"/>
              <a:t>Tricks of the Trade</a:t>
            </a:r>
            <a:r>
              <a:rPr lang="en-US" dirty="0"/>
              <a:t/>
            </a:r>
            <a:br>
              <a:rPr lang="en-US" dirty="0"/>
            </a:br>
            <a:r>
              <a:rPr lang="en-US" sz="3400" dirty="0"/>
              <a:t>Planning for a Successful Field Season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F389F-7A5B-42AE-BC64-00C91DE63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449" y="3724712"/>
            <a:ext cx="2541863" cy="143824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5583F-5E1A-4C4F-8FB4-9B30EA38D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749" y="3790203"/>
            <a:ext cx="2334641" cy="132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4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FRDs:  “So what do you do all winter?”</a:t>
            </a:r>
            <a:endParaRPr lang="en-US" dirty="0"/>
          </a:p>
        </p:txBody>
      </p:sp>
      <p:pic>
        <p:nvPicPr>
          <p:cNvPr id="4" name="Content Placeholder 3" descr="More Tired Rhetoric | internetmonk.com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15393"/>
            <a:ext cx="3737658" cy="2887341"/>
          </a:xfrm>
        </p:spPr>
      </p:pic>
      <p:sp>
        <p:nvSpPr>
          <p:cNvPr id="6" name="TextBox 5"/>
          <p:cNvSpPr txBox="1"/>
          <p:nvPr/>
        </p:nvSpPr>
        <p:spPr>
          <a:xfrm>
            <a:off x="2675681" y="5402734"/>
            <a:ext cx="6840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Planning is key!!!</a:t>
            </a:r>
          </a:p>
        </p:txBody>
      </p:sp>
    </p:spTree>
    <p:extLst>
      <p:ext uri="{BB962C8B-B14F-4D97-AF65-F5344CB8AC3E}">
        <p14:creationId xmlns:p14="http://schemas.microsoft.com/office/powerpoint/2010/main" val="3922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9C85-D0E1-4E02-9A44-80BF7777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Draft Protocol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31B26-41EC-45F1-9730-0D43A4FAA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33782"/>
            <a:ext cx="9601196" cy="347415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dirty="0"/>
              <a:t>Why should I bother?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/>
              <a:t>It’s your opportunity to suggest changes that will best fit your site/ equipment/personnel.</a:t>
            </a:r>
          </a:p>
          <a:p>
            <a:pPr lvl="2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SDs don’t know your facility’s setup and limitations.</a:t>
            </a:r>
          </a:p>
          <a:p>
            <a:pPr lvl="2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Can help avoid deviations and amendments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99C02-06BB-4A60-991E-5B6D2E368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88" y="850058"/>
            <a:ext cx="1937857" cy="10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0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77DB-B2B2-49D0-8228-054759DD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Protocol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788E2-06E7-4CAF-83DC-3D8A71929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870346" cy="338247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dirty="0"/>
              <a:t>Questions you may ask yourself…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dirty="0"/>
              <a:t>Will this work at my site? (field space, equipment…)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dirty="0"/>
              <a:t>How can I adapt? (app/harvest modifications, GPA…)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dirty="0"/>
              <a:t>What’s new, what’s different? (IR-4 resources)</a:t>
            </a:r>
          </a:p>
          <a:p>
            <a:pPr marL="0" indent="0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3200" dirty="0"/>
              <a:t>Be sure to review any SD revisions from draft to final protocol…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F63D9-9B5E-4837-8978-98E0E52BB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88" y="850058"/>
            <a:ext cx="1937857" cy="10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3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1F7B-056E-4CCD-B42F-8AF40E49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Substance/Adjuvants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34CE3-EE66-4CF2-94F3-1D3BA5886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Test Substance</a:t>
            </a:r>
            <a:r>
              <a:rPr lang="en-US" sz="2800" dirty="0"/>
              <a:t>: compare protocol, container label and COA; expiration date</a:t>
            </a:r>
          </a:p>
          <a:p>
            <a:pPr marL="0" indent="0">
              <a:buNone/>
            </a:pPr>
            <a:r>
              <a:rPr lang="en-US" sz="3200" b="1" dirty="0"/>
              <a:t>Adjuvant</a:t>
            </a:r>
            <a:r>
              <a:rPr lang="en-US" sz="2800" dirty="0"/>
              <a:t>: type (NIS, COC, MSO…) and rate (label or % v/v)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3200" dirty="0"/>
              <a:t>Any issues </a:t>
            </a:r>
            <a:r>
              <a:rPr lang="en-US" sz="3200" b="1" dirty="0"/>
              <a:t>contact SD </a:t>
            </a:r>
            <a:r>
              <a:rPr lang="en-US" sz="3200" dirty="0"/>
              <a:t>asap!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49496-1861-434D-BF2D-C6A2B29B7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88" y="850058"/>
            <a:ext cx="1937857" cy="10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6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5105-E87F-4D38-BD47-3E0C26EDF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2689006"/>
            <a:ext cx="9836791" cy="33189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200" dirty="0"/>
              <a:t>Questions you may ask yourself about your crops/trials…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/>
              <a:t>When? (planning/tracking trials)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/>
              <a:t>Where? (on-site, off-site)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/>
              <a:t>How? (crop information)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E55EB-ECC7-4D1C-A201-3537375F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88" y="850058"/>
            <a:ext cx="1937857" cy="10963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CA72D6A-3348-4881-A92B-0FFD4FDB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8955947" cy="1303337"/>
          </a:xfrm>
        </p:spPr>
        <p:txBody>
          <a:bodyPr/>
          <a:lstStyle/>
          <a:p>
            <a:pPr algn="r"/>
            <a:r>
              <a:rPr lang="en-US" dirty="0"/>
              <a:t>Trial Scheduling/Field Planning</a:t>
            </a:r>
          </a:p>
        </p:txBody>
      </p:sp>
    </p:spTree>
    <p:extLst>
      <p:ext uri="{BB962C8B-B14F-4D97-AF65-F5344CB8AC3E}">
        <p14:creationId xmlns:p14="http://schemas.microsoft.com/office/powerpoint/2010/main" val="201843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356ED-9FF3-49AC-9F81-750DFBC80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744511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Other Considerations</a:t>
            </a:r>
          </a:p>
          <a:p>
            <a:r>
              <a:rPr lang="en-US" sz="2800" dirty="0"/>
              <a:t>SOPs: revised and up to date</a:t>
            </a:r>
          </a:p>
          <a:p>
            <a:r>
              <a:rPr lang="en-US" sz="2800" dirty="0"/>
              <a:t>Obtain seeds/transplants, growing media, fertilizer…</a:t>
            </a:r>
          </a:p>
          <a:p>
            <a:r>
              <a:rPr lang="en-US" sz="2800" dirty="0"/>
              <a:t>Check all equipment ahead of time</a:t>
            </a:r>
          </a:p>
          <a:p>
            <a:r>
              <a:rPr lang="en-US" sz="2800" dirty="0"/>
              <a:t>Coordination with drying or processing facility if needed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119AC-AEB8-487D-93EE-A4A655D4C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88" y="850058"/>
            <a:ext cx="1937857" cy="10963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EDB869-D30A-49D8-AB7A-A8548DB2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8958943" cy="1303337"/>
          </a:xfrm>
        </p:spPr>
        <p:txBody>
          <a:bodyPr/>
          <a:lstStyle/>
          <a:p>
            <a:pPr algn="r"/>
            <a:r>
              <a:rPr lang="en-US" dirty="0"/>
              <a:t>Trial Scheduling/Field Planning</a:t>
            </a:r>
          </a:p>
        </p:txBody>
      </p:sp>
    </p:spTree>
    <p:extLst>
      <p:ext uri="{BB962C8B-B14F-4D97-AF65-F5344CB8AC3E}">
        <p14:creationId xmlns:p14="http://schemas.microsoft.com/office/powerpoint/2010/main" val="346145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356ED-9FF3-49AC-9F81-750DFBC80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701255"/>
            <a:ext cx="5365457" cy="353591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/>
              <a:t>Organize your shared data for current year trials and historical data.</a:t>
            </a:r>
          </a:p>
          <a:p>
            <a:pPr marL="0" indent="0" algn="r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chemeClr val="accent1"/>
                </a:solidFill>
              </a:rPr>
              <a:t>Here is an idea</a:t>
            </a:r>
            <a:r>
              <a:rPr lang="en-US" sz="2800" b="1" dirty="0">
                <a:solidFill>
                  <a:schemeClr val="accent1"/>
                </a:solidFill>
              </a:rPr>
              <a:t>: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119AC-AEB8-487D-93EE-A4A655D4C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88" y="850058"/>
            <a:ext cx="1937857" cy="10963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EDB869-D30A-49D8-AB7A-A8548DB2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8958943" cy="1303337"/>
          </a:xfrm>
        </p:spPr>
        <p:txBody>
          <a:bodyPr/>
          <a:lstStyle/>
          <a:p>
            <a:r>
              <a:rPr lang="en-US" dirty="0"/>
              <a:t>Data for Multiple Trials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089BC08-C744-449E-B184-D9B465507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873" y="2952925"/>
            <a:ext cx="4194037" cy="2985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97206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6EDB869-D30A-49D8-AB7A-A8548DB2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47790"/>
            <a:ext cx="9601196" cy="1303867"/>
          </a:xfrm>
        </p:spPr>
        <p:txBody>
          <a:bodyPr/>
          <a:lstStyle/>
          <a:p>
            <a:r>
              <a:rPr lang="en-US" dirty="0"/>
              <a:t>Your Tricks of the Trade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089AE9-024A-44B7-8159-CAC922A34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Ideas to make our trials “a day at the beach”?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119AC-AEB8-487D-93EE-A4A655D4C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88" y="850058"/>
            <a:ext cx="1937857" cy="1096325"/>
          </a:xfrm>
          <a:prstGeom prst="rect">
            <a:avLst/>
          </a:prstGeom>
        </p:spPr>
      </p:pic>
      <p:pic>
        <p:nvPicPr>
          <p:cNvPr id="2" name="Picture 1" descr="Beach Ball PNG Transparent Images | PNG A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56" y="3706176"/>
            <a:ext cx="1714286" cy="1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3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2EC365C871D4CAD73E44205EBC702" ma:contentTypeVersion="12" ma:contentTypeDescription="Create a new document." ma:contentTypeScope="" ma:versionID="bbb4de0dd6a2688cc44862ddb8f3b29b">
  <xsd:schema xmlns:xsd="http://www.w3.org/2001/XMLSchema" xmlns:xs="http://www.w3.org/2001/XMLSchema" xmlns:p="http://schemas.microsoft.com/office/2006/metadata/properties" xmlns:ns2="d1183218-db97-4848-9163-4e2b73f67c99" xmlns:ns3="ef681f15-ec5c-4e76-a0fa-b5ed7fbb22f3" targetNamespace="http://schemas.microsoft.com/office/2006/metadata/properties" ma:root="true" ma:fieldsID="2cb8003ac89622dfe7bed9eb152d4277" ns2:_="" ns3:_="">
    <xsd:import namespace="d1183218-db97-4848-9163-4e2b73f67c99"/>
    <xsd:import namespace="ef681f15-ec5c-4e76-a0fa-b5ed7fbb2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83218-db97-4848-9163-4e2b73f67c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81f15-ec5c-4e76-a0fa-b5ed7fbb22f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BC6B01-7901-4BD8-97EC-F0907CEE4C31}"/>
</file>

<file path=customXml/itemProps2.xml><?xml version="1.0" encoding="utf-8"?>
<ds:datastoreItem xmlns:ds="http://schemas.openxmlformats.org/officeDocument/2006/customXml" ds:itemID="{B703980A-8E2D-42B1-A427-433004A73235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7e17497e-ec20-4030-9913-5d3494b5524f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177BF70-8D4D-4904-9CAB-A3176D395E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271</Words>
  <Application>Microsoft Office PowerPoint</Application>
  <PresentationFormat>Widescreen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Tricks of the Trade Planning for a Successful Field Season</vt:lpstr>
      <vt:lpstr>FRDs:  “So what do you do all winter?”</vt:lpstr>
      <vt:lpstr>Draft Protocol Review</vt:lpstr>
      <vt:lpstr>Draft Protocol Review</vt:lpstr>
      <vt:lpstr>Test Substance/Adjuvants</vt:lpstr>
      <vt:lpstr>Trial Scheduling/Field Planning</vt:lpstr>
      <vt:lpstr>Trial Scheduling/Field Planning</vt:lpstr>
      <vt:lpstr>Data for Multiple Trials</vt:lpstr>
      <vt:lpstr>Your Tricks of the Trade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Tricks of the Trade</dc:title>
  <dc:creator>Cristina Marconi</dc:creator>
  <cp:lastModifiedBy>Van R. Starner</cp:lastModifiedBy>
  <cp:revision>31</cp:revision>
  <cp:lastPrinted>2020-02-20T21:50:04Z</cp:lastPrinted>
  <dcterms:created xsi:type="dcterms:W3CDTF">2020-01-13T19:27:31Z</dcterms:created>
  <dcterms:modified xsi:type="dcterms:W3CDTF">2020-02-26T18:15:20Z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0x010100F1B2EC365C871D4CAD73E44205EBC702</vt:lpwstr>
  </property>
</Properties>
</file>