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9"/>
  </p:notesMasterIdLst>
  <p:sldIdLst>
    <p:sldId id="257" r:id="rId2"/>
    <p:sldId id="258" r:id="rId3"/>
    <p:sldId id="259" r:id="rId4"/>
    <p:sldId id="260" r:id="rId5"/>
    <p:sldId id="261" r:id="rId6"/>
    <p:sldId id="286"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8" r:id="rId21"/>
    <p:sldId id="278" r:id="rId22"/>
    <p:sldId id="279" r:id="rId23"/>
    <p:sldId id="289" r:id="rId24"/>
    <p:sldId id="284"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285"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ry J. Baron" initials="J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660"/>
  </p:normalViewPr>
  <p:slideViewPr>
    <p:cSldViewPr snapToGrid="0" showGuides="1">
      <p:cViewPr varScale="1">
        <p:scale>
          <a:sx n="111" d="100"/>
          <a:sy n="111" d="100"/>
        </p:scale>
        <p:origin x="151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1-14T20:56:58.940" idx="1">
    <p:pos x="10" y="10"/>
    <p:text>AWSOME Slide-I bet Sherri Novack designed this just for you!</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EC690-21D7-4755-B6DF-AA9D5CF1543E}" type="doc">
      <dgm:prSet loTypeId="urn:microsoft.com/office/officeart/2005/8/layout/arrow2" loCatId="process" qsTypeId="urn:microsoft.com/office/officeart/2005/8/quickstyle/simple1" qsCatId="simple" csTypeId="urn:microsoft.com/office/officeart/2005/8/colors/accent1_2" csCatId="accent1" phldr="1"/>
      <dgm:spPr/>
    </dgm:pt>
    <dgm:pt modelId="{947E4681-792E-4E25-87A0-25281293D188}">
      <dgm:prSet phldrT="[Text]"/>
      <dgm:spPr/>
      <dgm:t>
        <a:bodyPr/>
        <a:lstStyle/>
        <a:p>
          <a:r>
            <a:rPr lang="en-US" dirty="0" smtClean="0"/>
            <a:t>1963</a:t>
          </a:r>
        </a:p>
        <a:p>
          <a:r>
            <a:rPr lang="en-US" b="1" dirty="0" smtClean="0"/>
            <a:t>Food Program</a:t>
          </a:r>
          <a:endParaRPr lang="en-US" b="1" dirty="0"/>
        </a:p>
      </dgm:t>
    </dgm:pt>
    <dgm:pt modelId="{812AAAC2-3A50-4DB9-AF77-C5B951600D99}" type="parTrans" cxnId="{B21CCDE9-F535-4FB4-830B-A6C4A0F0473E}">
      <dgm:prSet/>
      <dgm:spPr/>
      <dgm:t>
        <a:bodyPr/>
        <a:lstStyle/>
        <a:p>
          <a:endParaRPr lang="en-US"/>
        </a:p>
      </dgm:t>
    </dgm:pt>
    <dgm:pt modelId="{80398DBF-E229-46E8-AC80-F4CB2D219992}" type="sibTrans" cxnId="{B21CCDE9-F535-4FB4-830B-A6C4A0F0473E}">
      <dgm:prSet/>
      <dgm:spPr/>
      <dgm:t>
        <a:bodyPr/>
        <a:lstStyle/>
        <a:p>
          <a:endParaRPr lang="en-US"/>
        </a:p>
      </dgm:t>
    </dgm:pt>
    <dgm:pt modelId="{96049FA2-2DAE-4964-825F-295169A98C43}">
      <dgm:prSet phldrT="[Text]" custT="1"/>
      <dgm:spPr/>
      <dgm:t>
        <a:bodyPr/>
        <a:lstStyle/>
        <a:p>
          <a:r>
            <a:rPr lang="en-US" sz="1600" dirty="0" smtClean="0"/>
            <a:t>1990 – 2000’s</a:t>
          </a:r>
        </a:p>
        <a:p>
          <a:r>
            <a:rPr lang="en-US" sz="1600" dirty="0" smtClean="0"/>
            <a:t>-FIFRA 88</a:t>
          </a:r>
        </a:p>
        <a:p>
          <a:r>
            <a:rPr lang="en-US" sz="1600" dirty="0" smtClean="0"/>
            <a:t>-GLPs</a:t>
          </a:r>
        </a:p>
        <a:p>
          <a:r>
            <a:rPr lang="en-US" sz="1600" dirty="0" smtClean="0"/>
            <a:t>-FQPA</a:t>
          </a:r>
        </a:p>
        <a:p>
          <a:r>
            <a:rPr lang="en-US" sz="1600" dirty="0" smtClean="0"/>
            <a:t>-Reduced risk</a:t>
          </a:r>
        </a:p>
        <a:p>
          <a:r>
            <a:rPr lang="en-US" sz="1600" dirty="0" smtClean="0"/>
            <a:t>-Crop group updates</a:t>
          </a:r>
        </a:p>
        <a:p>
          <a:r>
            <a:rPr lang="en-US" sz="1600" dirty="0" smtClean="0"/>
            <a:t>-International MRLs</a:t>
          </a:r>
        </a:p>
        <a:p>
          <a:r>
            <a:rPr lang="en-US" sz="1600" dirty="0" smtClean="0"/>
            <a:t>-Invasive pests</a:t>
          </a:r>
        </a:p>
        <a:p>
          <a:r>
            <a:rPr lang="en-US" sz="1600" b="0" dirty="0" smtClean="0"/>
            <a:t>-Public Health Pests</a:t>
          </a:r>
        </a:p>
        <a:p>
          <a:r>
            <a:rPr lang="en-US" sz="1800" b="1" dirty="0" smtClean="0"/>
            <a:t>-Integrated Solutions</a:t>
          </a:r>
        </a:p>
        <a:p>
          <a:endParaRPr lang="en-US" sz="1600" b="0" baseline="30000" dirty="0"/>
        </a:p>
      </dgm:t>
    </dgm:pt>
    <dgm:pt modelId="{1D5EC7BF-93CF-4B87-B00F-B606ED698FEC}" type="parTrans" cxnId="{FAE9CD34-DAF4-4E14-82C0-FA73C97624F9}">
      <dgm:prSet/>
      <dgm:spPr/>
      <dgm:t>
        <a:bodyPr/>
        <a:lstStyle/>
        <a:p>
          <a:endParaRPr lang="en-US"/>
        </a:p>
      </dgm:t>
    </dgm:pt>
    <dgm:pt modelId="{619BD703-5B2E-47B9-BE39-B3D52A05EE39}" type="sibTrans" cxnId="{FAE9CD34-DAF4-4E14-82C0-FA73C97624F9}">
      <dgm:prSet/>
      <dgm:spPr/>
      <dgm:t>
        <a:bodyPr/>
        <a:lstStyle/>
        <a:p>
          <a:endParaRPr lang="en-US"/>
        </a:p>
      </dgm:t>
    </dgm:pt>
    <dgm:pt modelId="{E76CC8AE-BF8E-49B1-B889-8CF87F2520BC}">
      <dgm:prSet phldrT="[Text]" custT="1"/>
      <dgm:spPr/>
      <dgm:t>
        <a:bodyPr/>
        <a:lstStyle/>
        <a:p>
          <a:r>
            <a:rPr lang="en-US" sz="1800" dirty="0" smtClean="0"/>
            <a:t>1970 and 80’s</a:t>
          </a:r>
        </a:p>
        <a:p>
          <a:r>
            <a:rPr lang="en-US" sz="1800" dirty="0" smtClean="0"/>
            <a:t>-</a:t>
          </a:r>
          <a:r>
            <a:rPr lang="en-US" sz="1800" b="1" dirty="0" smtClean="0"/>
            <a:t>Environmental </a:t>
          </a:r>
          <a:r>
            <a:rPr lang="en-US" sz="1600" b="0" dirty="0" smtClean="0"/>
            <a:t>(was Ornamental Hort.) </a:t>
          </a:r>
          <a:r>
            <a:rPr lang="en-US" sz="1800" b="1" dirty="0" smtClean="0"/>
            <a:t>Program</a:t>
          </a:r>
        </a:p>
        <a:p>
          <a:r>
            <a:rPr lang="en-US" sz="1800" dirty="0" smtClean="0"/>
            <a:t>-Regional Offices</a:t>
          </a:r>
        </a:p>
        <a:p>
          <a:r>
            <a:rPr lang="en-US" sz="1800" dirty="0" smtClean="0"/>
            <a:t>-ARS program</a:t>
          </a:r>
        </a:p>
        <a:p>
          <a:r>
            <a:rPr lang="en-US" sz="1800" dirty="0" smtClean="0"/>
            <a:t>-</a:t>
          </a:r>
          <a:r>
            <a:rPr lang="en-US" sz="1800" b="1" dirty="0" err="1" smtClean="0"/>
            <a:t>Biopesticide</a:t>
          </a:r>
          <a:r>
            <a:rPr lang="en-US" sz="1800" b="1" dirty="0" smtClean="0"/>
            <a:t> program</a:t>
          </a:r>
          <a:endParaRPr lang="en-US" sz="1800" b="1" dirty="0"/>
        </a:p>
      </dgm:t>
    </dgm:pt>
    <dgm:pt modelId="{260D3BC3-2FF9-4E3F-9AE3-BE518302737B}" type="sibTrans" cxnId="{B6A1F8A8-6175-44A6-9C53-FF096F366C9A}">
      <dgm:prSet/>
      <dgm:spPr/>
      <dgm:t>
        <a:bodyPr/>
        <a:lstStyle/>
        <a:p>
          <a:endParaRPr lang="en-US"/>
        </a:p>
      </dgm:t>
    </dgm:pt>
    <dgm:pt modelId="{570DFA2B-F193-4E53-B907-C0C960EB0DB2}" type="parTrans" cxnId="{B6A1F8A8-6175-44A6-9C53-FF096F366C9A}">
      <dgm:prSet/>
      <dgm:spPr/>
      <dgm:t>
        <a:bodyPr/>
        <a:lstStyle/>
        <a:p>
          <a:endParaRPr lang="en-US"/>
        </a:p>
      </dgm:t>
    </dgm:pt>
    <dgm:pt modelId="{8F4DD954-3AC0-4C1B-B10A-A5A2A34E5426}" type="pres">
      <dgm:prSet presAssocID="{958EC690-21D7-4755-B6DF-AA9D5CF1543E}" presName="arrowDiagram" presStyleCnt="0">
        <dgm:presLayoutVars>
          <dgm:chMax val="5"/>
          <dgm:dir/>
          <dgm:resizeHandles val="exact"/>
        </dgm:presLayoutVars>
      </dgm:prSet>
      <dgm:spPr/>
    </dgm:pt>
    <dgm:pt modelId="{A97108A5-09F6-4B5E-AD42-CF61864CBAE2}" type="pres">
      <dgm:prSet presAssocID="{958EC690-21D7-4755-B6DF-AA9D5CF1543E}" presName="arrow" presStyleLbl="bgShp" presStyleIdx="0" presStyleCnt="1"/>
      <dgm:spPr>
        <a:solidFill>
          <a:srgbClr val="00B050"/>
        </a:solidFill>
      </dgm:spPr>
    </dgm:pt>
    <dgm:pt modelId="{FBB7C4DE-0B9F-4B99-9E17-6384C2B0FA96}" type="pres">
      <dgm:prSet presAssocID="{958EC690-21D7-4755-B6DF-AA9D5CF1543E}" presName="arrowDiagram3" presStyleCnt="0"/>
      <dgm:spPr/>
    </dgm:pt>
    <dgm:pt modelId="{81481AEE-ABFF-4C45-9D51-5A9E18647C21}" type="pres">
      <dgm:prSet presAssocID="{947E4681-792E-4E25-87A0-25281293D188}" presName="bullet3a" presStyleLbl="node1" presStyleIdx="0" presStyleCnt="3"/>
      <dgm:spPr>
        <a:solidFill>
          <a:srgbClr val="92D050"/>
        </a:solidFill>
      </dgm:spPr>
    </dgm:pt>
    <dgm:pt modelId="{4D84EE45-4E41-450E-A292-28F73485A97C}" type="pres">
      <dgm:prSet presAssocID="{947E4681-792E-4E25-87A0-25281293D188}" presName="textBox3a" presStyleLbl="revTx" presStyleIdx="0" presStyleCnt="3">
        <dgm:presLayoutVars>
          <dgm:bulletEnabled val="1"/>
        </dgm:presLayoutVars>
      </dgm:prSet>
      <dgm:spPr/>
      <dgm:t>
        <a:bodyPr/>
        <a:lstStyle/>
        <a:p>
          <a:endParaRPr lang="en-US"/>
        </a:p>
      </dgm:t>
    </dgm:pt>
    <dgm:pt modelId="{6144E70E-3B4B-431E-BE79-5D37A6349BD9}" type="pres">
      <dgm:prSet presAssocID="{E76CC8AE-BF8E-49B1-B889-8CF87F2520BC}" presName="bullet3b" presStyleLbl="node1" presStyleIdx="1" presStyleCnt="3"/>
      <dgm:spPr>
        <a:solidFill>
          <a:srgbClr val="92D050"/>
        </a:solidFill>
      </dgm:spPr>
    </dgm:pt>
    <dgm:pt modelId="{5E31868C-78A2-4C96-9EFC-8DE24D3997B2}" type="pres">
      <dgm:prSet presAssocID="{E76CC8AE-BF8E-49B1-B889-8CF87F2520BC}" presName="textBox3b" presStyleLbl="revTx" presStyleIdx="1" presStyleCnt="3" custScaleX="122764">
        <dgm:presLayoutVars>
          <dgm:bulletEnabled val="1"/>
        </dgm:presLayoutVars>
      </dgm:prSet>
      <dgm:spPr/>
      <dgm:t>
        <a:bodyPr/>
        <a:lstStyle/>
        <a:p>
          <a:endParaRPr lang="en-US"/>
        </a:p>
      </dgm:t>
    </dgm:pt>
    <dgm:pt modelId="{91CC1C1D-BA4B-4CB1-A491-585AB3C24942}" type="pres">
      <dgm:prSet presAssocID="{96049FA2-2DAE-4964-825F-295169A98C43}" presName="bullet3c" presStyleLbl="node1" presStyleIdx="2" presStyleCnt="3"/>
      <dgm:spPr>
        <a:solidFill>
          <a:srgbClr val="92D050"/>
        </a:solidFill>
      </dgm:spPr>
      <dgm:t>
        <a:bodyPr/>
        <a:lstStyle/>
        <a:p>
          <a:endParaRPr lang="en-US"/>
        </a:p>
      </dgm:t>
    </dgm:pt>
    <dgm:pt modelId="{A1383AF5-09CC-42F0-95A9-05E92FCD95AF}" type="pres">
      <dgm:prSet presAssocID="{96049FA2-2DAE-4964-825F-295169A98C43}" presName="textBox3c" presStyleLbl="revTx" presStyleIdx="2" presStyleCnt="3" custScaleX="148330" custLinFactNeighborX="5836" custLinFactNeighborY="2142">
        <dgm:presLayoutVars>
          <dgm:bulletEnabled val="1"/>
        </dgm:presLayoutVars>
      </dgm:prSet>
      <dgm:spPr/>
      <dgm:t>
        <a:bodyPr/>
        <a:lstStyle/>
        <a:p>
          <a:endParaRPr lang="en-US"/>
        </a:p>
      </dgm:t>
    </dgm:pt>
  </dgm:ptLst>
  <dgm:cxnLst>
    <dgm:cxn modelId="{576A4907-261C-48D6-8FC4-89064B4FB1A3}" type="presOf" srcId="{947E4681-792E-4E25-87A0-25281293D188}" destId="{4D84EE45-4E41-450E-A292-28F73485A97C}" srcOrd="0" destOrd="0" presId="urn:microsoft.com/office/officeart/2005/8/layout/arrow2"/>
    <dgm:cxn modelId="{EBD8E422-03C0-4A68-9A02-1BA7AC7DC5E8}" type="presOf" srcId="{E76CC8AE-BF8E-49B1-B889-8CF87F2520BC}" destId="{5E31868C-78A2-4C96-9EFC-8DE24D3997B2}" srcOrd="0" destOrd="0" presId="urn:microsoft.com/office/officeart/2005/8/layout/arrow2"/>
    <dgm:cxn modelId="{7DA16638-1D13-4818-B2E8-1FB70F9C750E}" type="presOf" srcId="{958EC690-21D7-4755-B6DF-AA9D5CF1543E}" destId="{8F4DD954-3AC0-4C1B-B10A-A5A2A34E5426}" srcOrd="0" destOrd="0" presId="urn:microsoft.com/office/officeart/2005/8/layout/arrow2"/>
    <dgm:cxn modelId="{B6A1F8A8-6175-44A6-9C53-FF096F366C9A}" srcId="{958EC690-21D7-4755-B6DF-AA9D5CF1543E}" destId="{E76CC8AE-BF8E-49B1-B889-8CF87F2520BC}" srcOrd="1" destOrd="0" parTransId="{570DFA2B-F193-4E53-B907-C0C960EB0DB2}" sibTransId="{260D3BC3-2FF9-4E3F-9AE3-BE518302737B}"/>
    <dgm:cxn modelId="{2DE4AF3E-45A3-490A-9B3D-A5EC0BCB5BE9}" type="presOf" srcId="{96049FA2-2DAE-4964-825F-295169A98C43}" destId="{A1383AF5-09CC-42F0-95A9-05E92FCD95AF}" srcOrd="0" destOrd="0" presId="urn:microsoft.com/office/officeart/2005/8/layout/arrow2"/>
    <dgm:cxn modelId="{B21CCDE9-F535-4FB4-830B-A6C4A0F0473E}" srcId="{958EC690-21D7-4755-B6DF-AA9D5CF1543E}" destId="{947E4681-792E-4E25-87A0-25281293D188}" srcOrd="0" destOrd="0" parTransId="{812AAAC2-3A50-4DB9-AF77-C5B951600D99}" sibTransId="{80398DBF-E229-46E8-AC80-F4CB2D219992}"/>
    <dgm:cxn modelId="{FAE9CD34-DAF4-4E14-82C0-FA73C97624F9}" srcId="{958EC690-21D7-4755-B6DF-AA9D5CF1543E}" destId="{96049FA2-2DAE-4964-825F-295169A98C43}" srcOrd="2" destOrd="0" parTransId="{1D5EC7BF-93CF-4B87-B00F-B606ED698FEC}" sibTransId="{619BD703-5B2E-47B9-BE39-B3D52A05EE39}"/>
    <dgm:cxn modelId="{115A99A6-0FE8-4FF6-BEB3-3CFAD7A5B835}" type="presParOf" srcId="{8F4DD954-3AC0-4C1B-B10A-A5A2A34E5426}" destId="{A97108A5-09F6-4B5E-AD42-CF61864CBAE2}" srcOrd="0" destOrd="0" presId="urn:microsoft.com/office/officeart/2005/8/layout/arrow2"/>
    <dgm:cxn modelId="{EA5E0D83-1381-46B3-AFA9-DAA92BA3A7F3}" type="presParOf" srcId="{8F4DD954-3AC0-4C1B-B10A-A5A2A34E5426}" destId="{FBB7C4DE-0B9F-4B99-9E17-6384C2B0FA96}" srcOrd="1" destOrd="0" presId="urn:microsoft.com/office/officeart/2005/8/layout/arrow2"/>
    <dgm:cxn modelId="{5A963D18-3283-48E2-B9E8-A02BC842B91A}" type="presParOf" srcId="{FBB7C4DE-0B9F-4B99-9E17-6384C2B0FA96}" destId="{81481AEE-ABFF-4C45-9D51-5A9E18647C21}" srcOrd="0" destOrd="0" presId="urn:microsoft.com/office/officeart/2005/8/layout/arrow2"/>
    <dgm:cxn modelId="{C5035BB6-DCF4-43BA-8910-041CB9C8B258}" type="presParOf" srcId="{FBB7C4DE-0B9F-4B99-9E17-6384C2B0FA96}" destId="{4D84EE45-4E41-450E-A292-28F73485A97C}" srcOrd="1" destOrd="0" presId="urn:microsoft.com/office/officeart/2005/8/layout/arrow2"/>
    <dgm:cxn modelId="{FF71F5AA-7166-4F47-B3B1-7C64ED7AA83B}" type="presParOf" srcId="{FBB7C4DE-0B9F-4B99-9E17-6384C2B0FA96}" destId="{6144E70E-3B4B-431E-BE79-5D37A6349BD9}" srcOrd="2" destOrd="0" presId="urn:microsoft.com/office/officeart/2005/8/layout/arrow2"/>
    <dgm:cxn modelId="{B156BC6E-9D43-4218-B379-504515107BA8}" type="presParOf" srcId="{FBB7C4DE-0B9F-4B99-9E17-6384C2B0FA96}" destId="{5E31868C-78A2-4C96-9EFC-8DE24D3997B2}" srcOrd="3" destOrd="0" presId="urn:microsoft.com/office/officeart/2005/8/layout/arrow2"/>
    <dgm:cxn modelId="{BFD147D7-13F5-4177-AF29-DCC6B221DEB2}" type="presParOf" srcId="{FBB7C4DE-0B9F-4B99-9E17-6384C2B0FA96}" destId="{91CC1C1D-BA4B-4CB1-A491-585AB3C24942}" srcOrd="4" destOrd="0" presId="urn:microsoft.com/office/officeart/2005/8/layout/arrow2"/>
    <dgm:cxn modelId="{40C5FEE7-BB6D-449C-A614-4E76F6EDA39D}" type="presParOf" srcId="{FBB7C4DE-0B9F-4B99-9E17-6384C2B0FA96}" destId="{A1383AF5-09CC-42F0-95A9-05E92FCD95A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108A5-09F6-4B5E-AD42-CF61864CBAE2}">
      <dsp:nvSpPr>
        <dsp:cNvPr id="0" name=""/>
        <dsp:cNvSpPr/>
      </dsp:nvSpPr>
      <dsp:spPr>
        <a:xfrm>
          <a:off x="494029" y="0"/>
          <a:ext cx="7241540" cy="4525963"/>
        </a:xfrm>
        <a:prstGeom prst="swooshArrow">
          <a:avLst>
            <a:gd name="adj1" fmla="val 25000"/>
            <a:gd name="adj2" fmla="val 25000"/>
          </a:avLst>
        </a:prstGeom>
        <a:solidFill>
          <a:srgbClr val="00B050"/>
        </a:solidFill>
        <a:ln>
          <a:noFill/>
        </a:ln>
        <a:effectLst/>
      </dsp:spPr>
      <dsp:style>
        <a:lnRef idx="0">
          <a:scrgbClr r="0" g="0" b="0"/>
        </a:lnRef>
        <a:fillRef idx="1">
          <a:scrgbClr r="0" g="0" b="0"/>
        </a:fillRef>
        <a:effectRef idx="0">
          <a:scrgbClr r="0" g="0" b="0"/>
        </a:effectRef>
        <a:fontRef idx="minor"/>
      </dsp:style>
    </dsp:sp>
    <dsp:sp modelId="{81481AEE-ABFF-4C45-9D51-5A9E18647C21}">
      <dsp:nvSpPr>
        <dsp:cNvPr id="0" name=""/>
        <dsp:cNvSpPr/>
      </dsp:nvSpPr>
      <dsp:spPr>
        <a:xfrm>
          <a:off x="1413705" y="3123819"/>
          <a:ext cx="188280" cy="188280"/>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4EE45-4E41-450E-A292-28F73485A97C}">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1289050">
            <a:lnSpc>
              <a:spcPct val="90000"/>
            </a:lnSpc>
            <a:spcBef>
              <a:spcPct val="0"/>
            </a:spcBef>
            <a:spcAft>
              <a:spcPct val="35000"/>
            </a:spcAft>
          </a:pPr>
          <a:r>
            <a:rPr lang="en-US" sz="2900" kern="1200" dirty="0" smtClean="0"/>
            <a:t>1963</a:t>
          </a:r>
        </a:p>
        <a:p>
          <a:pPr lvl="0" algn="l" defTabSz="1289050">
            <a:lnSpc>
              <a:spcPct val="90000"/>
            </a:lnSpc>
            <a:spcBef>
              <a:spcPct val="0"/>
            </a:spcBef>
            <a:spcAft>
              <a:spcPct val="35000"/>
            </a:spcAft>
          </a:pPr>
          <a:r>
            <a:rPr lang="en-US" sz="2900" b="1" kern="1200" dirty="0" smtClean="0"/>
            <a:t>Food Program</a:t>
          </a:r>
          <a:endParaRPr lang="en-US" sz="2900" b="1" kern="1200" dirty="0"/>
        </a:p>
      </dsp:txBody>
      <dsp:txXfrm>
        <a:off x="1507845" y="3217959"/>
        <a:ext cx="1687279" cy="1308003"/>
      </dsp:txXfrm>
    </dsp:sp>
    <dsp:sp modelId="{6144E70E-3B4B-431E-BE79-5D37A6349BD9}">
      <dsp:nvSpPr>
        <dsp:cNvPr id="0" name=""/>
        <dsp:cNvSpPr/>
      </dsp:nvSpPr>
      <dsp:spPr>
        <a:xfrm>
          <a:off x="3075638" y="1893662"/>
          <a:ext cx="340352" cy="34035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1868C-78A2-4C96-9EFC-8DE24D3997B2}">
      <dsp:nvSpPr>
        <dsp:cNvPr id="0" name=""/>
        <dsp:cNvSpPr/>
      </dsp:nvSpPr>
      <dsp:spPr>
        <a:xfrm>
          <a:off x="3047999" y="2063839"/>
          <a:ext cx="2133601"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800100">
            <a:lnSpc>
              <a:spcPct val="90000"/>
            </a:lnSpc>
            <a:spcBef>
              <a:spcPct val="0"/>
            </a:spcBef>
            <a:spcAft>
              <a:spcPct val="35000"/>
            </a:spcAft>
          </a:pPr>
          <a:r>
            <a:rPr lang="en-US" sz="1800" kern="1200" dirty="0" smtClean="0"/>
            <a:t>1970 and 80’s</a:t>
          </a:r>
        </a:p>
        <a:p>
          <a:pPr lvl="0" algn="l" defTabSz="800100">
            <a:lnSpc>
              <a:spcPct val="90000"/>
            </a:lnSpc>
            <a:spcBef>
              <a:spcPct val="0"/>
            </a:spcBef>
            <a:spcAft>
              <a:spcPct val="35000"/>
            </a:spcAft>
          </a:pPr>
          <a:r>
            <a:rPr lang="en-US" sz="1800" kern="1200" dirty="0" smtClean="0"/>
            <a:t>-</a:t>
          </a:r>
          <a:r>
            <a:rPr lang="en-US" sz="1800" b="1" kern="1200" dirty="0" smtClean="0"/>
            <a:t>Environmental </a:t>
          </a:r>
          <a:r>
            <a:rPr lang="en-US" sz="1600" b="0" kern="1200" dirty="0" smtClean="0"/>
            <a:t>(was Ornamental Hort.) </a:t>
          </a:r>
          <a:r>
            <a:rPr lang="en-US" sz="1800" b="1" kern="1200" dirty="0" smtClean="0"/>
            <a:t>Program</a:t>
          </a:r>
        </a:p>
        <a:p>
          <a:pPr lvl="0" algn="l" defTabSz="800100">
            <a:lnSpc>
              <a:spcPct val="90000"/>
            </a:lnSpc>
            <a:spcBef>
              <a:spcPct val="0"/>
            </a:spcBef>
            <a:spcAft>
              <a:spcPct val="35000"/>
            </a:spcAft>
          </a:pPr>
          <a:r>
            <a:rPr lang="en-US" sz="1800" kern="1200" dirty="0" smtClean="0"/>
            <a:t>-Regional Offices</a:t>
          </a:r>
        </a:p>
        <a:p>
          <a:pPr lvl="0" algn="l" defTabSz="800100">
            <a:lnSpc>
              <a:spcPct val="90000"/>
            </a:lnSpc>
            <a:spcBef>
              <a:spcPct val="0"/>
            </a:spcBef>
            <a:spcAft>
              <a:spcPct val="35000"/>
            </a:spcAft>
          </a:pPr>
          <a:r>
            <a:rPr lang="en-US" sz="1800" kern="1200" dirty="0" smtClean="0"/>
            <a:t>-ARS program</a:t>
          </a:r>
        </a:p>
        <a:p>
          <a:pPr lvl="0" algn="l" defTabSz="800100">
            <a:lnSpc>
              <a:spcPct val="90000"/>
            </a:lnSpc>
            <a:spcBef>
              <a:spcPct val="0"/>
            </a:spcBef>
            <a:spcAft>
              <a:spcPct val="35000"/>
            </a:spcAft>
          </a:pPr>
          <a:r>
            <a:rPr lang="en-US" sz="1800" kern="1200" dirty="0" smtClean="0"/>
            <a:t>-</a:t>
          </a:r>
          <a:r>
            <a:rPr lang="en-US" sz="1800" b="1" kern="1200" dirty="0" err="1" smtClean="0"/>
            <a:t>Biopesticide</a:t>
          </a:r>
          <a:r>
            <a:rPr lang="en-US" sz="1800" b="1" kern="1200" dirty="0" smtClean="0"/>
            <a:t> program</a:t>
          </a:r>
          <a:endParaRPr lang="en-US" sz="1800" b="1" kern="1200" dirty="0"/>
        </a:p>
      </dsp:txBody>
      <dsp:txXfrm>
        <a:off x="3047999" y="2063839"/>
        <a:ext cx="2133601" cy="2462123"/>
      </dsp:txXfrm>
    </dsp:sp>
    <dsp:sp modelId="{91CC1C1D-BA4B-4CB1-A491-585AB3C24942}">
      <dsp:nvSpPr>
        <dsp:cNvPr id="0" name=""/>
        <dsp:cNvSpPr/>
      </dsp:nvSpPr>
      <dsp:spPr>
        <a:xfrm>
          <a:off x="5074304" y="1145068"/>
          <a:ext cx="470700" cy="470700"/>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383AF5-09CC-42F0-95A9-05E92FCD95AF}">
      <dsp:nvSpPr>
        <dsp:cNvPr id="0" name=""/>
        <dsp:cNvSpPr/>
      </dsp:nvSpPr>
      <dsp:spPr>
        <a:xfrm>
          <a:off x="4991101" y="1380418"/>
          <a:ext cx="2577930"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711200">
            <a:lnSpc>
              <a:spcPct val="90000"/>
            </a:lnSpc>
            <a:spcBef>
              <a:spcPct val="0"/>
            </a:spcBef>
            <a:spcAft>
              <a:spcPct val="35000"/>
            </a:spcAft>
          </a:pPr>
          <a:r>
            <a:rPr lang="en-US" sz="1600" kern="1200" dirty="0" smtClean="0"/>
            <a:t>1990 – 2000’s</a:t>
          </a:r>
        </a:p>
        <a:p>
          <a:pPr lvl="0" algn="l" defTabSz="711200">
            <a:lnSpc>
              <a:spcPct val="90000"/>
            </a:lnSpc>
            <a:spcBef>
              <a:spcPct val="0"/>
            </a:spcBef>
            <a:spcAft>
              <a:spcPct val="35000"/>
            </a:spcAft>
          </a:pPr>
          <a:r>
            <a:rPr lang="en-US" sz="1600" kern="1200" dirty="0" smtClean="0"/>
            <a:t>-FIFRA 88</a:t>
          </a:r>
        </a:p>
        <a:p>
          <a:pPr lvl="0" algn="l" defTabSz="711200">
            <a:lnSpc>
              <a:spcPct val="90000"/>
            </a:lnSpc>
            <a:spcBef>
              <a:spcPct val="0"/>
            </a:spcBef>
            <a:spcAft>
              <a:spcPct val="35000"/>
            </a:spcAft>
          </a:pPr>
          <a:r>
            <a:rPr lang="en-US" sz="1600" kern="1200" dirty="0" smtClean="0"/>
            <a:t>-GLPs</a:t>
          </a:r>
        </a:p>
        <a:p>
          <a:pPr lvl="0" algn="l" defTabSz="711200">
            <a:lnSpc>
              <a:spcPct val="90000"/>
            </a:lnSpc>
            <a:spcBef>
              <a:spcPct val="0"/>
            </a:spcBef>
            <a:spcAft>
              <a:spcPct val="35000"/>
            </a:spcAft>
          </a:pPr>
          <a:r>
            <a:rPr lang="en-US" sz="1600" kern="1200" dirty="0" smtClean="0"/>
            <a:t>-FQPA</a:t>
          </a:r>
        </a:p>
        <a:p>
          <a:pPr lvl="0" algn="l" defTabSz="711200">
            <a:lnSpc>
              <a:spcPct val="90000"/>
            </a:lnSpc>
            <a:spcBef>
              <a:spcPct val="0"/>
            </a:spcBef>
            <a:spcAft>
              <a:spcPct val="35000"/>
            </a:spcAft>
          </a:pPr>
          <a:r>
            <a:rPr lang="en-US" sz="1600" kern="1200" dirty="0" smtClean="0"/>
            <a:t>-Reduced risk</a:t>
          </a:r>
        </a:p>
        <a:p>
          <a:pPr lvl="0" algn="l" defTabSz="711200">
            <a:lnSpc>
              <a:spcPct val="90000"/>
            </a:lnSpc>
            <a:spcBef>
              <a:spcPct val="0"/>
            </a:spcBef>
            <a:spcAft>
              <a:spcPct val="35000"/>
            </a:spcAft>
          </a:pPr>
          <a:r>
            <a:rPr lang="en-US" sz="1600" kern="1200" dirty="0" smtClean="0"/>
            <a:t>-Crop group updates</a:t>
          </a:r>
        </a:p>
        <a:p>
          <a:pPr lvl="0" algn="l" defTabSz="711200">
            <a:lnSpc>
              <a:spcPct val="90000"/>
            </a:lnSpc>
            <a:spcBef>
              <a:spcPct val="0"/>
            </a:spcBef>
            <a:spcAft>
              <a:spcPct val="35000"/>
            </a:spcAft>
          </a:pPr>
          <a:r>
            <a:rPr lang="en-US" sz="1600" kern="1200" dirty="0" smtClean="0"/>
            <a:t>-International MRLs</a:t>
          </a:r>
        </a:p>
        <a:p>
          <a:pPr lvl="0" algn="l" defTabSz="711200">
            <a:lnSpc>
              <a:spcPct val="90000"/>
            </a:lnSpc>
            <a:spcBef>
              <a:spcPct val="0"/>
            </a:spcBef>
            <a:spcAft>
              <a:spcPct val="35000"/>
            </a:spcAft>
          </a:pPr>
          <a:r>
            <a:rPr lang="en-US" sz="1600" kern="1200" dirty="0" smtClean="0"/>
            <a:t>-Invasive pests</a:t>
          </a:r>
        </a:p>
        <a:p>
          <a:pPr lvl="0" algn="l" defTabSz="711200">
            <a:lnSpc>
              <a:spcPct val="90000"/>
            </a:lnSpc>
            <a:spcBef>
              <a:spcPct val="0"/>
            </a:spcBef>
            <a:spcAft>
              <a:spcPct val="35000"/>
            </a:spcAft>
          </a:pPr>
          <a:r>
            <a:rPr lang="en-US" sz="1600" b="0" kern="1200" dirty="0" smtClean="0"/>
            <a:t>-Public Health Pests</a:t>
          </a:r>
        </a:p>
        <a:p>
          <a:pPr lvl="0" algn="l" defTabSz="711200">
            <a:lnSpc>
              <a:spcPct val="90000"/>
            </a:lnSpc>
            <a:spcBef>
              <a:spcPct val="0"/>
            </a:spcBef>
            <a:spcAft>
              <a:spcPct val="35000"/>
            </a:spcAft>
          </a:pPr>
          <a:r>
            <a:rPr lang="en-US" sz="1800" b="1" kern="1200" dirty="0" smtClean="0"/>
            <a:t>-Integrated Solutions</a:t>
          </a:r>
        </a:p>
        <a:p>
          <a:pPr lvl="0" algn="l" defTabSz="711200">
            <a:lnSpc>
              <a:spcPct val="90000"/>
            </a:lnSpc>
            <a:spcBef>
              <a:spcPct val="0"/>
            </a:spcBef>
            <a:spcAft>
              <a:spcPct val="35000"/>
            </a:spcAft>
          </a:pPr>
          <a:endParaRPr lang="en-US" sz="1600" b="0" kern="1200" baseline="30000" dirty="0"/>
        </a:p>
      </dsp:txBody>
      <dsp:txXfrm>
        <a:off x="4991101" y="1380418"/>
        <a:ext cx="2577930"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14E4E-D9D5-4CBE-9FD2-085D116430DA}" type="datetimeFigureOut">
              <a:rPr lang="en-US" smtClean="0"/>
              <a:t>2/22/2019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EB32E-CF99-43FC-A7E8-87E648E31941}" type="slidenum">
              <a:rPr lang="en-US" smtClean="0"/>
              <a:t>‹#›</a:t>
            </a:fld>
            <a:endParaRPr lang="en-US"/>
          </a:p>
        </p:txBody>
      </p:sp>
    </p:spTree>
    <p:extLst>
      <p:ext uri="{BB962C8B-B14F-4D97-AF65-F5344CB8AC3E}">
        <p14:creationId xmlns:p14="http://schemas.microsoft.com/office/powerpoint/2010/main" val="119991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Sustainable in the manner that the new products being registered are more IPM compatible and we also register products for organic production and other biopesticides.</a:t>
            </a:r>
          </a:p>
        </p:txBody>
      </p:sp>
    </p:spTree>
    <p:extLst>
      <p:ext uri="{BB962C8B-B14F-4D97-AF65-F5344CB8AC3E}">
        <p14:creationId xmlns:p14="http://schemas.microsoft.com/office/powerpoint/2010/main" val="320272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6600" indent="-279400">
              <a:spcBef>
                <a:spcPct val="30000"/>
              </a:spcBef>
              <a:defRPr sz="1200">
                <a:solidFill>
                  <a:schemeClr val="tx1"/>
                </a:solidFill>
                <a:latin typeface="Arial" panose="020B0604020202020204" pitchFamily="34" charset="0"/>
              </a:defRPr>
            </a:lvl2pPr>
            <a:lvl3pPr marL="1133475" indent="-223838">
              <a:spcBef>
                <a:spcPct val="30000"/>
              </a:spcBef>
              <a:defRPr sz="1200">
                <a:solidFill>
                  <a:schemeClr val="tx1"/>
                </a:solidFill>
                <a:latin typeface="Arial" panose="020B0604020202020204" pitchFamily="34" charset="0"/>
              </a:defRPr>
            </a:lvl3pPr>
            <a:lvl4pPr marL="1590675" indent="-223838">
              <a:spcBef>
                <a:spcPct val="30000"/>
              </a:spcBef>
              <a:defRPr sz="1200">
                <a:solidFill>
                  <a:schemeClr val="tx1"/>
                </a:solidFill>
                <a:latin typeface="Arial" panose="020B0604020202020204" pitchFamily="34" charset="0"/>
              </a:defRPr>
            </a:lvl4pPr>
            <a:lvl5pPr marL="2044700" indent="-223838">
              <a:spcBef>
                <a:spcPct val="30000"/>
              </a:spcBef>
              <a:defRPr sz="1200">
                <a:solidFill>
                  <a:schemeClr val="tx1"/>
                </a:solidFill>
                <a:latin typeface="Arial" panose="020B0604020202020204" pitchFamily="34" charset="0"/>
              </a:defRPr>
            </a:lvl5pPr>
            <a:lvl6pPr marL="2501900" indent="-223838" eaLnBrk="0" fontAlgn="base" hangingPunct="0">
              <a:spcBef>
                <a:spcPct val="30000"/>
              </a:spcBef>
              <a:spcAft>
                <a:spcPct val="0"/>
              </a:spcAft>
              <a:defRPr sz="1200">
                <a:solidFill>
                  <a:schemeClr val="tx1"/>
                </a:solidFill>
                <a:latin typeface="Arial" panose="020B0604020202020204" pitchFamily="34" charset="0"/>
              </a:defRPr>
            </a:lvl6pPr>
            <a:lvl7pPr marL="2959100" indent="-223838" eaLnBrk="0" fontAlgn="base" hangingPunct="0">
              <a:spcBef>
                <a:spcPct val="30000"/>
              </a:spcBef>
              <a:spcAft>
                <a:spcPct val="0"/>
              </a:spcAft>
              <a:defRPr sz="1200">
                <a:solidFill>
                  <a:schemeClr val="tx1"/>
                </a:solidFill>
                <a:latin typeface="Arial" panose="020B0604020202020204" pitchFamily="34" charset="0"/>
              </a:defRPr>
            </a:lvl7pPr>
            <a:lvl8pPr marL="3416300" indent="-223838" eaLnBrk="0" fontAlgn="base" hangingPunct="0">
              <a:spcBef>
                <a:spcPct val="30000"/>
              </a:spcBef>
              <a:spcAft>
                <a:spcPct val="0"/>
              </a:spcAft>
              <a:defRPr sz="1200">
                <a:solidFill>
                  <a:schemeClr val="tx1"/>
                </a:solidFill>
                <a:latin typeface="Arial" panose="020B0604020202020204" pitchFamily="34" charset="0"/>
              </a:defRPr>
            </a:lvl8pPr>
            <a:lvl9pPr marL="3873500"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6CC014-C157-439D-9237-B338781254F8}" type="slidenum">
              <a:rPr lang="en-US" altLang="en-US" sz="1100" smtClean="0"/>
              <a:pPr>
                <a:spcBef>
                  <a:spcPct val="0"/>
                </a:spcBef>
              </a:pPr>
              <a:t>29</a:t>
            </a:fld>
            <a:endParaRPr lang="en-US" altLang="en-US" sz="11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6428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6600" indent="-279400">
              <a:spcBef>
                <a:spcPct val="30000"/>
              </a:spcBef>
              <a:defRPr sz="1200">
                <a:solidFill>
                  <a:schemeClr val="tx1"/>
                </a:solidFill>
                <a:latin typeface="Arial" panose="020B0604020202020204" pitchFamily="34" charset="0"/>
              </a:defRPr>
            </a:lvl2pPr>
            <a:lvl3pPr marL="1133475" indent="-223838">
              <a:spcBef>
                <a:spcPct val="30000"/>
              </a:spcBef>
              <a:defRPr sz="1200">
                <a:solidFill>
                  <a:schemeClr val="tx1"/>
                </a:solidFill>
                <a:latin typeface="Arial" panose="020B0604020202020204" pitchFamily="34" charset="0"/>
              </a:defRPr>
            </a:lvl3pPr>
            <a:lvl4pPr marL="1590675" indent="-223838">
              <a:spcBef>
                <a:spcPct val="30000"/>
              </a:spcBef>
              <a:defRPr sz="1200">
                <a:solidFill>
                  <a:schemeClr val="tx1"/>
                </a:solidFill>
                <a:latin typeface="Arial" panose="020B0604020202020204" pitchFamily="34" charset="0"/>
              </a:defRPr>
            </a:lvl4pPr>
            <a:lvl5pPr marL="2044700" indent="-223838">
              <a:spcBef>
                <a:spcPct val="30000"/>
              </a:spcBef>
              <a:defRPr sz="1200">
                <a:solidFill>
                  <a:schemeClr val="tx1"/>
                </a:solidFill>
                <a:latin typeface="Arial" panose="020B0604020202020204" pitchFamily="34" charset="0"/>
              </a:defRPr>
            </a:lvl5pPr>
            <a:lvl6pPr marL="2501900" indent="-223838" eaLnBrk="0" fontAlgn="base" hangingPunct="0">
              <a:spcBef>
                <a:spcPct val="30000"/>
              </a:spcBef>
              <a:spcAft>
                <a:spcPct val="0"/>
              </a:spcAft>
              <a:defRPr sz="1200">
                <a:solidFill>
                  <a:schemeClr val="tx1"/>
                </a:solidFill>
                <a:latin typeface="Arial" panose="020B0604020202020204" pitchFamily="34" charset="0"/>
              </a:defRPr>
            </a:lvl6pPr>
            <a:lvl7pPr marL="2959100" indent="-223838" eaLnBrk="0" fontAlgn="base" hangingPunct="0">
              <a:spcBef>
                <a:spcPct val="30000"/>
              </a:spcBef>
              <a:spcAft>
                <a:spcPct val="0"/>
              </a:spcAft>
              <a:defRPr sz="1200">
                <a:solidFill>
                  <a:schemeClr val="tx1"/>
                </a:solidFill>
                <a:latin typeface="Arial" panose="020B0604020202020204" pitchFamily="34" charset="0"/>
              </a:defRPr>
            </a:lvl7pPr>
            <a:lvl8pPr marL="3416300" indent="-223838" eaLnBrk="0" fontAlgn="base" hangingPunct="0">
              <a:spcBef>
                <a:spcPct val="30000"/>
              </a:spcBef>
              <a:spcAft>
                <a:spcPct val="0"/>
              </a:spcAft>
              <a:defRPr sz="1200">
                <a:solidFill>
                  <a:schemeClr val="tx1"/>
                </a:solidFill>
                <a:latin typeface="Arial" panose="020B0604020202020204" pitchFamily="34" charset="0"/>
              </a:defRPr>
            </a:lvl8pPr>
            <a:lvl9pPr marL="3873500"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E53515-FBD3-43F1-8E0D-A81D2DF93C1D}" type="slidenum">
              <a:rPr lang="en-US" altLang="en-US" sz="1100" smtClean="0"/>
              <a:pPr>
                <a:spcBef>
                  <a:spcPct val="0"/>
                </a:spcBef>
              </a:pPr>
              <a:t>30</a:t>
            </a:fld>
            <a:endParaRPr lang="en-US" altLang="en-US" sz="11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4717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232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lgn="ctr" eaLnBrk="1" hangingPunct="1">
              <a:defRPr/>
            </a:pPr>
            <a:endParaRPr lang="en-US" sz="1300" b="1" dirty="0"/>
          </a:p>
          <a:p>
            <a:pPr algn="ctr" eaLnBrk="1" hangingPunct="1">
              <a:defRPr/>
            </a:pPr>
            <a:endParaRPr lang="en-US" sz="1300" b="1" dirty="0"/>
          </a:p>
          <a:p>
            <a:pPr marL="822497" indent="-822497" eaLnBrk="1" hangingPunct="1">
              <a:defRPr/>
            </a:pPr>
            <a:r>
              <a:rPr lang="en-US" dirty="0" smtClean="0"/>
              <a:t>Modeled after success with Canada</a:t>
            </a:r>
          </a:p>
          <a:p>
            <a:pPr marL="822497" indent="-822497" eaLnBrk="1" hangingPunct="1">
              <a:defRPr/>
            </a:pPr>
            <a:r>
              <a:rPr lang="en-US" dirty="0" smtClean="0"/>
              <a:t>Cooperating with Australia in 2007</a:t>
            </a:r>
          </a:p>
          <a:p>
            <a:pPr marL="822497" indent="-822497" eaLnBrk="1" hangingPunct="1">
              <a:defRPr/>
            </a:pPr>
            <a:r>
              <a:rPr lang="en-US" dirty="0" smtClean="0"/>
              <a:t>Global Minor Use Summit</a:t>
            </a:r>
          </a:p>
          <a:p>
            <a:pPr marL="822497" indent="-822497" eaLnBrk="1" hangingPunct="1">
              <a:defRPr/>
            </a:pPr>
            <a:r>
              <a:rPr lang="en-US" dirty="0" smtClean="0"/>
              <a:t>Dual front approach to MRL issue</a:t>
            </a:r>
          </a:p>
          <a:p>
            <a:pPr marL="1182341" lvl="1" indent="-719686" eaLnBrk="1" hangingPunct="1">
              <a:defRPr/>
            </a:pPr>
            <a:r>
              <a:rPr lang="en-US" dirty="0" smtClean="0"/>
              <a:t>Reformat/submit old data</a:t>
            </a:r>
          </a:p>
          <a:p>
            <a:pPr marL="1182341" lvl="1" indent="-719686" eaLnBrk="1" hangingPunct="1">
              <a:defRPr/>
            </a:pPr>
            <a:r>
              <a:rPr lang="en-US" dirty="0" smtClean="0"/>
              <a:t>Cooperate on new uses</a:t>
            </a:r>
          </a:p>
          <a:p>
            <a:pPr algn="ctr" eaLnBrk="1" hangingPunct="1">
              <a:defRPr/>
            </a:pPr>
            <a:endParaRPr lang="en-US" sz="1300" b="1" dirty="0"/>
          </a:p>
          <a:p>
            <a:pPr algn="ctr" eaLnBrk="1" hangingPunct="1">
              <a:defRPr/>
            </a:pPr>
            <a:endParaRPr lang="en-US" sz="1300" b="1" dirty="0"/>
          </a:p>
          <a:p>
            <a:pPr algn="ctr" eaLnBrk="1" hangingPunct="1">
              <a:defRPr/>
            </a:pPr>
            <a:r>
              <a:rPr lang="en-US" sz="1300" b="1" dirty="0"/>
              <a:t>IR-4 is a domestic program for domestic growers, Why involved in Global Harmonization?</a:t>
            </a:r>
            <a:r>
              <a:rPr lang="en-US" b="1" dirty="0" smtClean="0"/>
              <a:t>  </a:t>
            </a:r>
          </a:p>
          <a:p>
            <a:pPr algn="ctr" eaLnBrk="1" hangingPunct="1">
              <a:defRPr/>
            </a:pPr>
            <a:endParaRPr lang="en-US" b="1" dirty="0" smtClean="0"/>
          </a:p>
          <a:p>
            <a:pPr eaLnBrk="1" hangingPunct="1">
              <a:defRPr/>
            </a:pPr>
            <a:r>
              <a:rPr lang="en-US" b="1" dirty="0" smtClean="0"/>
              <a:t>IR-4 has provided domestic growers with access to numerous new pest management tools.  These are OK to use if crop sold in US.  Often significant problems if produce is exported.  Growers forced to use older pest management tools.</a:t>
            </a:r>
            <a:r>
              <a:rPr lang="en-US" dirty="0" smtClean="0"/>
              <a:t> </a:t>
            </a:r>
          </a:p>
          <a:p>
            <a:pPr eaLnBrk="1" hangingPunct="1">
              <a:defRPr/>
            </a:pPr>
            <a:endParaRPr lang="en-US" dirty="0" smtClean="0"/>
          </a:p>
          <a:p>
            <a:pPr algn="ctr" eaLnBrk="1" hangingPunct="1">
              <a:defRPr/>
            </a:pPr>
            <a:r>
              <a:rPr lang="en-US" u="sng" dirty="0" smtClean="0"/>
              <a:t>This is a serious issue to many commodity groups</a:t>
            </a:r>
            <a:endParaRPr lang="en-US" dirty="0"/>
          </a:p>
        </p:txBody>
      </p:sp>
      <p:sp>
        <p:nvSpPr>
          <p:cNvPr id="47108" name="Slide Number Placeholder 3"/>
          <p:cNvSpPr txBox="1">
            <a:spLocks noGrp="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2" tIns="46266" rIns="92532" bIns="46266"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3CC4C42-2F97-4278-9AB9-1D890FAFD903}" type="slidenum">
              <a:rPr lang="en-US" altLang="en-US"/>
              <a:pPr algn="r" eaLnBrk="1" hangingPunct="1">
                <a:spcBef>
                  <a:spcPct val="0"/>
                </a:spcBef>
              </a:pPr>
              <a:t>42</a:t>
            </a:fld>
            <a:endParaRPr lang="en-US" altLang="en-US"/>
          </a:p>
        </p:txBody>
      </p:sp>
    </p:spTree>
    <p:extLst>
      <p:ext uri="{BB962C8B-B14F-4D97-AF65-F5344CB8AC3E}">
        <p14:creationId xmlns:p14="http://schemas.microsoft.com/office/powerpoint/2010/main" val="91179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4440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1910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979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598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602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070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386078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5491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382000" y="64008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D2ABE5A-DB2B-43FD-AEBA-2B5D504AF074}" type="slidenum">
              <a:rPr lang="en-US" altLang="en-US" smtClean="0"/>
              <a:pPr eaLnBrk="1" hangingPunct="1">
                <a:defRPr/>
              </a:pPr>
              <a:t>‹#›</a:t>
            </a:fld>
            <a:endParaRPr lang="en-US" altLang="en-US" smtClean="0"/>
          </a:p>
        </p:txBody>
      </p:sp>
    </p:spTree>
    <p:extLst>
      <p:ext uri="{BB962C8B-B14F-4D97-AF65-F5344CB8AC3E}">
        <p14:creationId xmlns:p14="http://schemas.microsoft.com/office/powerpoint/2010/main" val="2014872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77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776477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073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2881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940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523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859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2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401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361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304800" y="228600"/>
            <a:ext cx="8534400" cy="457200"/>
          </a:xfrm>
          <a:prstGeom prst="rect">
            <a:avLst/>
          </a:prstGeom>
          <a:solidFill>
            <a:srgbClr val="3366FF"/>
          </a:solidFill>
          <a:ln w="9525">
            <a:solidFill>
              <a:srgbClr val="00B05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2" name="Picture 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24800" y="6140215"/>
            <a:ext cx="1071375" cy="621662"/>
          </a:xfrm>
          <a:prstGeom prst="rect">
            <a:avLst/>
          </a:prstGeom>
        </p:spPr>
      </p:pic>
    </p:spTree>
    <p:extLst>
      <p:ext uri="{BB962C8B-B14F-4D97-AF65-F5344CB8AC3E}">
        <p14:creationId xmlns:p14="http://schemas.microsoft.com/office/powerpoint/2010/main" val="5551322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pa.gov/" TargetMode="Externa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r4project.org/directory/"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8" Type="http://schemas.openxmlformats.org/officeDocument/2006/relationships/hyperlink" Target="EPAregions.pptx"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s://www.ir4project.org/submit-a-request-food-crops/" TargetMode="Externa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www.epa.gov/" TargetMode="External"/><Relationship Id="rId4" Type="http://schemas.openxmlformats.org/officeDocument/2006/relationships/image" Target="../media/image21.jpeg"/><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wmf"/><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imageshack.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ir4project.org/crop-groupi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52.jpeg"/><Relationship Id="rId26" Type="http://schemas.openxmlformats.org/officeDocument/2006/relationships/image" Target="../media/image60.png"/><Relationship Id="rId3" Type="http://schemas.openxmlformats.org/officeDocument/2006/relationships/image" Target="../media/image37.png"/><Relationship Id="rId21" Type="http://schemas.openxmlformats.org/officeDocument/2006/relationships/image" Target="../media/image55.png"/><Relationship Id="rId34" Type="http://schemas.openxmlformats.org/officeDocument/2006/relationships/hyperlink" Target="http://www.novasource.com/" TargetMode="External"/><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jpeg"/><Relationship Id="rId25" Type="http://schemas.openxmlformats.org/officeDocument/2006/relationships/image" Target="../media/image59.png"/><Relationship Id="rId33" Type="http://schemas.openxmlformats.org/officeDocument/2006/relationships/image" Target="../media/image65.jpeg"/><Relationship Id="rId2" Type="http://schemas.openxmlformats.org/officeDocument/2006/relationships/image" Target="../media/image36.jpeg"/><Relationship Id="rId16" Type="http://schemas.openxmlformats.org/officeDocument/2006/relationships/image" Target="../media/image50.png"/><Relationship Id="rId20" Type="http://schemas.openxmlformats.org/officeDocument/2006/relationships/image" Target="../media/image54.png"/><Relationship Id="rId29"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40.jpeg"/><Relationship Id="rId11" Type="http://schemas.openxmlformats.org/officeDocument/2006/relationships/image" Target="../media/image45.png"/><Relationship Id="rId24" Type="http://schemas.openxmlformats.org/officeDocument/2006/relationships/image" Target="../media/image58.jpeg"/><Relationship Id="rId32" Type="http://schemas.openxmlformats.org/officeDocument/2006/relationships/hyperlink" Target="http://www.agrosource.net/index.html" TargetMode="External"/><Relationship Id="rId5" Type="http://schemas.openxmlformats.org/officeDocument/2006/relationships/image" Target="../media/image39.png"/><Relationship Id="rId15" Type="http://schemas.openxmlformats.org/officeDocument/2006/relationships/image" Target="../media/image49.jpeg"/><Relationship Id="rId23" Type="http://schemas.openxmlformats.org/officeDocument/2006/relationships/image" Target="../media/image57.png"/><Relationship Id="rId28" Type="http://schemas.openxmlformats.org/officeDocument/2006/relationships/hyperlink" Target="http://www.nufarm.com/US" TargetMode="External"/><Relationship Id="rId36" Type="http://schemas.openxmlformats.org/officeDocument/2006/relationships/image" Target="../media/image67.png"/><Relationship Id="rId10" Type="http://schemas.openxmlformats.org/officeDocument/2006/relationships/image" Target="../media/image44.png"/><Relationship Id="rId19" Type="http://schemas.openxmlformats.org/officeDocument/2006/relationships/image" Target="../media/image53.jpeg"/><Relationship Id="rId31" Type="http://schemas.openxmlformats.org/officeDocument/2006/relationships/image" Target="../media/image64.pn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3.png"/><Relationship Id="rId35" Type="http://schemas.openxmlformats.org/officeDocument/2006/relationships/image" Target="../media/image66.png"/><Relationship Id="rId8"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pa.gov/" TargetMode="External"/><Relationship Id="rId1" Type="http://schemas.openxmlformats.org/officeDocument/2006/relationships/slideLayout" Target="../slideLayouts/slideLayout4.xml"/><Relationship Id="rId4" Type="http://schemas.openxmlformats.org/officeDocument/2006/relationships/image" Target="../media/image68.emf"/></Relationships>
</file>

<file path=ppt/slides/_rels/slide4.xml.rels><?xml version="1.0" encoding="UTF-8" standalone="yes"?>
<Relationships xmlns="http://schemas.openxmlformats.org/package/2006/relationships"><Relationship Id="rId3" Type="http://schemas.openxmlformats.org/officeDocument/2006/relationships/hyperlink" Target="http://www.wreath.com/giant_tree.htm"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gmup.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hyperlink" Target="https://www.ir4project.or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www.google.com/url?sa=i&amp;rct=j&amp;q=&amp;esrc=s&amp;source=images&amp;cd=&amp;cad=rja&amp;uact=8&amp;ved=0CAcQjRw&amp;url=http://bcp.org.ph/activities/can-mother-earth-feed-9-billion-by-2050/&amp;ei=DXYuVe6mD4uWyASvsYGACA&amp;bvm=bv.90790515,d.aWw&amp;psig=AFQjCNEMdp2m7adjkqGF6LSDHrHwV6ekLg&amp;ust=1429194237329806" TargetMode="External"/><Relationship Id="rId1" Type="http://schemas.openxmlformats.org/officeDocument/2006/relationships/slideLayout" Target="../slideLayouts/slideLayout7.xml"/><Relationship Id="rId4" Type="http://schemas.openxmlformats.org/officeDocument/2006/relationships/image" Target="../media/image7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pa.gov/"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600200" y="2057400"/>
            <a:ext cx="6400800" cy="1752600"/>
          </a:xfrm>
        </p:spPr>
        <p:txBody>
          <a:bodyPr/>
          <a:lstStyle/>
          <a:p>
            <a:pPr marL="0" indent="0" algn="ctr">
              <a:buNone/>
            </a:pPr>
            <a:r>
              <a:rPr lang="en-US" sz="5400" dirty="0" smtClean="0"/>
              <a:t>About The IR-4 Project</a:t>
            </a:r>
            <a:endParaRPr lang="en-US" sz="5400" dirty="0"/>
          </a:p>
        </p:txBody>
      </p:sp>
    </p:spTree>
    <p:extLst>
      <p:ext uri="{BB962C8B-B14F-4D97-AF65-F5344CB8AC3E}">
        <p14:creationId xmlns:p14="http://schemas.microsoft.com/office/powerpoint/2010/main" val="288913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7107" name="Text Box 4"/>
          <p:cNvSpPr txBox="1">
            <a:spLocks noChangeArrowheads="1"/>
          </p:cNvSpPr>
          <p:nvPr/>
        </p:nvSpPr>
        <p:spPr bwMode="auto">
          <a:xfrm>
            <a:off x="381000" y="998688"/>
            <a:ext cx="8382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406400" indent="-21748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t>Commodity Liaison Committee (CLC)</a:t>
            </a:r>
          </a:p>
          <a:p>
            <a:pPr eaLnBrk="1" hangingPunct="1"/>
            <a:endParaRPr lang="en-US" altLang="en-US" sz="2000" dirty="0"/>
          </a:p>
          <a:p>
            <a:pPr eaLnBrk="1" hangingPunct="1">
              <a:buClr>
                <a:schemeClr val="accent2"/>
              </a:buClr>
              <a:buFont typeface="Wingdings" pitchFamily="2" charset="2"/>
              <a:buChar char="§"/>
            </a:pPr>
            <a:r>
              <a:rPr lang="en-US" altLang="en-US" sz="2000" b="1" dirty="0"/>
              <a:t>  Provide direct input to: </a:t>
            </a:r>
          </a:p>
          <a:p>
            <a:pPr lvl="1" eaLnBrk="1" hangingPunct="1">
              <a:buClr>
                <a:schemeClr val="accent2"/>
              </a:buClr>
              <a:buFont typeface="Wingdings" pitchFamily="2" charset="2"/>
              <a:buChar char="Ø"/>
            </a:pPr>
            <a:r>
              <a:rPr lang="en-US" altLang="en-US" sz="2000" b="1" dirty="0"/>
              <a:t> Project Management Committee  (CLC chair is voting member)</a:t>
            </a:r>
          </a:p>
          <a:p>
            <a:pPr lvl="1" eaLnBrk="1" hangingPunct="1">
              <a:buClr>
                <a:schemeClr val="accent2"/>
              </a:buClr>
              <a:buFont typeface="Wingdings" pitchFamily="2" charset="2"/>
              <a:buChar char="Ø"/>
            </a:pPr>
            <a:r>
              <a:rPr lang="en-US" altLang="en-US" sz="2000" b="1" dirty="0"/>
              <a:t> Workshops – Food </a:t>
            </a:r>
            <a:r>
              <a:rPr lang="en-US" altLang="en-US" sz="2000" b="1" dirty="0" smtClean="0"/>
              <a:t>Use, Environmental, Global</a:t>
            </a:r>
            <a:endParaRPr lang="en-US" altLang="en-US" sz="2000" b="1" dirty="0"/>
          </a:p>
          <a:p>
            <a:pPr eaLnBrk="1" hangingPunct="1">
              <a:buClr>
                <a:schemeClr val="accent2"/>
              </a:buClr>
            </a:pPr>
            <a:endParaRPr lang="en-US" altLang="en-US" sz="2000" b="1" dirty="0"/>
          </a:p>
          <a:p>
            <a:pPr eaLnBrk="1" hangingPunct="1">
              <a:buClr>
                <a:schemeClr val="accent2"/>
              </a:buClr>
              <a:buFont typeface="Wingdings" pitchFamily="2" charset="2"/>
              <a:buChar char="§"/>
            </a:pPr>
            <a:r>
              <a:rPr lang="en-US" altLang="en-US" sz="2000" b="1" dirty="0"/>
              <a:t>  Provide key interface with House and Senate Agriculture    </a:t>
            </a:r>
          </a:p>
          <a:p>
            <a:pPr eaLnBrk="1" hangingPunct="1">
              <a:buClr>
                <a:schemeClr val="accent2"/>
              </a:buClr>
              <a:buFont typeface="Wingdings" pitchFamily="2" charset="2"/>
              <a:buNone/>
            </a:pPr>
            <a:r>
              <a:rPr lang="en-US" altLang="en-US" sz="2000" b="1" dirty="0"/>
              <a:t>    Appropriations staff members </a:t>
            </a:r>
          </a:p>
          <a:p>
            <a:pPr eaLnBrk="1" hangingPunct="1">
              <a:buClr>
                <a:schemeClr val="accent2"/>
              </a:buClr>
            </a:pPr>
            <a:endParaRPr lang="en-US" altLang="en-US" sz="2000" b="1" dirty="0"/>
          </a:p>
          <a:p>
            <a:pPr eaLnBrk="1" hangingPunct="1">
              <a:buClr>
                <a:schemeClr val="accent2"/>
              </a:buClr>
              <a:buFont typeface="Wingdings" pitchFamily="2" charset="2"/>
              <a:buChar char="§"/>
            </a:pPr>
            <a:r>
              <a:rPr lang="en-US" altLang="en-US" sz="2000" b="1" dirty="0"/>
              <a:t>  Efforts resulted in IR-4 budget increases for CSREES in FY 2005,    </a:t>
            </a:r>
          </a:p>
          <a:p>
            <a:pPr eaLnBrk="1" hangingPunct="1">
              <a:buClr>
                <a:schemeClr val="accent2"/>
              </a:buClr>
            </a:pPr>
            <a:r>
              <a:rPr lang="en-US" altLang="en-US" sz="2000" b="1" dirty="0"/>
              <a:t>   2008 &amp; 2009 and ARS prior to FY 2004 </a:t>
            </a:r>
          </a:p>
          <a:p>
            <a:pPr eaLnBrk="1" hangingPunct="1">
              <a:buClr>
                <a:schemeClr val="accent2"/>
              </a:buClr>
              <a:buFont typeface="Wingdings" pitchFamily="2" charset="2"/>
              <a:buNone/>
            </a:pPr>
            <a:endParaRPr lang="en-US" altLang="en-US" sz="2000" b="1" dirty="0"/>
          </a:p>
          <a:p>
            <a:pPr eaLnBrk="1" hangingPunct="1">
              <a:buClr>
                <a:schemeClr val="accent2"/>
              </a:buClr>
              <a:buFont typeface="Wingdings" pitchFamily="2" charset="2"/>
              <a:buChar char="§"/>
            </a:pPr>
            <a:r>
              <a:rPr lang="en-US" altLang="en-US" sz="2000" b="1" dirty="0"/>
              <a:t> Additional funding increases are needed to provide support for: </a:t>
            </a:r>
          </a:p>
          <a:p>
            <a:pPr lvl="1" eaLnBrk="1" hangingPunct="1">
              <a:buClr>
                <a:schemeClr val="accent2"/>
              </a:buClr>
              <a:buFont typeface="Wingdings" pitchFamily="2" charset="2"/>
              <a:buChar char="Ø"/>
            </a:pPr>
            <a:r>
              <a:rPr lang="en-US" altLang="en-US" sz="2000" b="1" dirty="0"/>
              <a:t> Field residue projects</a:t>
            </a:r>
          </a:p>
          <a:p>
            <a:pPr lvl="1" eaLnBrk="1" hangingPunct="1">
              <a:buClr>
                <a:schemeClr val="accent2"/>
              </a:buClr>
              <a:buFont typeface="Wingdings" pitchFamily="2" charset="2"/>
              <a:buChar char="Ø"/>
            </a:pPr>
            <a:r>
              <a:rPr lang="en-US" altLang="en-US" sz="2000" b="1" dirty="0"/>
              <a:t> Biopesticide and </a:t>
            </a:r>
            <a:r>
              <a:rPr lang="en-US" altLang="en-US" sz="2000" b="1" dirty="0" smtClean="0"/>
              <a:t>Environmental Horticulture </a:t>
            </a:r>
            <a:r>
              <a:rPr lang="en-US" altLang="en-US" sz="2000" b="1" dirty="0"/>
              <a:t>programs</a:t>
            </a:r>
          </a:p>
          <a:p>
            <a:pPr lvl="1" eaLnBrk="1" hangingPunct="1">
              <a:buClr>
                <a:schemeClr val="accent2"/>
              </a:buClr>
              <a:buFont typeface="Wingdings" pitchFamily="2" charset="2"/>
              <a:buChar char="Ø"/>
            </a:pPr>
            <a:r>
              <a:rPr lang="en-US" altLang="en-US" sz="2000" b="1" dirty="0"/>
              <a:t> Analytical instrumentation and field equipment used to conduct GLP residue trials</a:t>
            </a:r>
          </a:p>
        </p:txBody>
      </p:sp>
      <p:pic>
        <p:nvPicPr>
          <p:cNvPr id="47108" name="Picture 5" descr="BD06682_[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899540" y="704295"/>
            <a:ext cx="3103562" cy="1267167"/>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2"/>
          <p:cNvSpPr txBox="1">
            <a:spLocks noChangeArrowheads="1"/>
          </p:cNvSpPr>
          <p:nvPr/>
        </p:nvSpPr>
        <p:spPr bwMode="auto">
          <a:xfrm>
            <a:off x="267419" y="242630"/>
            <a:ext cx="85832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bg1"/>
                </a:solidFill>
              </a:rPr>
              <a:t>Partnerships Make Things Happen</a:t>
            </a:r>
          </a:p>
        </p:txBody>
      </p:sp>
    </p:spTree>
    <p:extLst>
      <p:ext uri="{BB962C8B-B14F-4D97-AF65-F5344CB8AC3E}">
        <p14:creationId xmlns:p14="http://schemas.microsoft.com/office/powerpoint/2010/main" val="3064829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8131" name="Text Box 4"/>
          <p:cNvSpPr txBox="1">
            <a:spLocks noChangeArrowheads="1"/>
          </p:cNvSpPr>
          <p:nvPr/>
        </p:nvSpPr>
        <p:spPr bwMode="auto">
          <a:xfrm>
            <a:off x="1219200" y="762328"/>
            <a:ext cx="7239000" cy="5108575"/>
          </a:xfrm>
          <a:prstGeom prst="rect">
            <a:avLst/>
          </a:prstGeom>
          <a:solidFill>
            <a:schemeClr val="bg1"/>
          </a:solidFill>
          <a:ln>
            <a:noFill/>
          </a:ln>
          <a:effectLst>
            <a:outerShdw dist="107763" dir="2700000" algn="ctr" rotWithShape="0">
              <a:schemeClr val="bg2">
                <a:alpha val="50000"/>
              </a:schemeClr>
            </a:outerShdw>
          </a:effectLst>
          <a:extLst/>
        </p:spPr>
        <p:txBody>
          <a:bodyPr>
            <a:spAutoFit/>
          </a:bodyPr>
          <a:lstStyle>
            <a:lvl1pPr marL="279400" indent="-2794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000" b="1" dirty="0"/>
          </a:p>
          <a:p>
            <a:pPr eaLnBrk="1" hangingPunct="1"/>
            <a:r>
              <a:rPr lang="en-US" altLang="en-US" sz="2000" b="1" dirty="0"/>
              <a:t>Environmental Protection Agency (EPA)</a:t>
            </a:r>
          </a:p>
          <a:p>
            <a:pPr eaLnBrk="1" hangingPunct="1"/>
            <a:endParaRPr lang="en-US" altLang="en-US" sz="1000" dirty="0"/>
          </a:p>
          <a:p>
            <a:pPr eaLnBrk="1" hangingPunct="1">
              <a:buClr>
                <a:srgbClr val="0066FF"/>
              </a:buClr>
              <a:buSzPct val="150000"/>
              <a:buFont typeface="Wingdings" pitchFamily="2" charset="2"/>
              <a:buChar char="§"/>
            </a:pPr>
            <a:r>
              <a:rPr lang="en-US" altLang="en-US" sz="2000" b="1" dirty="0"/>
              <a:t>EPA/IR-4 Technical Working Group:  </a:t>
            </a:r>
            <a:endParaRPr lang="en-US" altLang="en-US" sz="2000" b="1" dirty="0" smtClean="0"/>
          </a:p>
          <a:p>
            <a:pPr marL="0" indent="0" eaLnBrk="1" hangingPunct="1">
              <a:buClr>
                <a:srgbClr val="0066FF"/>
              </a:buClr>
              <a:buSzPct val="150000"/>
            </a:pPr>
            <a:r>
              <a:rPr lang="en-US" altLang="en-US" sz="2000" b="1" dirty="0"/>
              <a:t> </a:t>
            </a:r>
            <a:r>
              <a:rPr lang="en-US" altLang="en-US" sz="2000" b="1" dirty="0" smtClean="0"/>
              <a:t>   Initiated </a:t>
            </a:r>
            <a:r>
              <a:rPr lang="en-US" altLang="en-US" sz="2000" b="1" dirty="0"/>
              <a:t>in 1999, meets quarterly </a:t>
            </a:r>
          </a:p>
          <a:p>
            <a:pPr eaLnBrk="1" hangingPunct="1">
              <a:buClr>
                <a:srgbClr val="0066FF"/>
              </a:buClr>
              <a:buSzPct val="150000"/>
              <a:buFont typeface="Wingdings" pitchFamily="2" charset="2"/>
              <a:buChar char="§"/>
            </a:pPr>
            <a:endParaRPr lang="en-US" altLang="en-US" sz="2000" b="1" dirty="0"/>
          </a:p>
          <a:p>
            <a:pPr eaLnBrk="1" hangingPunct="1">
              <a:buClr>
                <a:srgbClr val="0066FF"/>
              </a:buClr>
              <a:buSzPct val="150000"/>
              <a:buFont typeface="Wingdings" pitchFamily="2" charset="2"/>
              <a:buChar char="§"/>
            </a:pPr>
            <a:r>
              <a:rPr lang="en-US" altLang="en-US" sz="2000" b="1" dirty="0"/>
              <a:t>IR-4 </a:t>
            </a:r>
            <a:r>
              <a:rPr lang="en-US" altLang="en-US" sz="2000" b="1" dirty="0" smtClean="0"/>
              <a:t>provides </a:t>
            </a:r>
            <a:r>
              <a:rPr lang="en-US" altLang="en-US" sz="2000" b="1" dirty="0"/>
              <a:t>agricultural tours for EPA/USDA/NIFA personnel</a:t>
            </a:r>
          </a:p>
          <a:p>
            <a:pPr eaLnBrk="1" hangingPunct="1">
              <a:buClr>
                <a:srgbClr val="0066FF"/>
              </a:buClr>
              <a:buSzPct val="150000"/>
              <a:buFont typeface="Wingdings" pitchFamily="2" charset="2"/>
              <a:buNone/>
            </a:pPr>
            <a:endParaRPr lang="en-US" altLang="en-US" sz="2000" dirty="0"/>
          </a:p>
          <a:p>
            <a:pPr eaLnBrk="1" hangingPunct="1">
              <a:buClr>
                <a:srgbClr val="0066FF"/>
              </a:buClr>
              <a:buSzPct val="150000"/>
              <a:buFont typeface="Wingdings" pitchFamily="2" charset="2"/>
              <a:buChar char="§"/>
            </a:pPr>
            <a:r>
              <a:rPr lang="en-US" altLang="en-US" sz="2000" b="1" dirty="0"/>
              <a:t>Explores initiatives to facilitate minor crop tolerances</a:t>
            </a:r>
          </a:p>
          <a:p>
            <a:pPr eaLnBrk="1" hangingPunct="1">
              <a:buClr>
                <a:srgbClr val="0066FF"/>
              </a:buClr>
              <a:buSzPct val="150000"/>
              <a:buFont typeface="Wingdings" pitchFamily="2" charset="2"/>
              <a:buNone/>
            </a:pPr>
            <a:endParaRPr lang="en-US" altLang="en-US" sz="2000" b="1" dirty="0"/>
          </a:p>
          <a:p>
            <a:pPr eaLnBrk="1" hangingPunct="1">
              <a:buClr>
                <a:srgbClr val="0066FF"/>
              </a:buClr>
              <a:buSzPct val="150000"/>
              <a:buFont typeface="Wingdings" pitchFamily="2" charset="2"/>
              <a:buChar char="§"/>
            </a:pPr>
            <a:r>
              <a:rPr lang="en-US" altLang="en-US" sz="2000" b="1" dirty="0"/>
              <a:t>EPA reviews annual IR-4 residue program and potential new projects prior to the Food Use Workshop</a:t>
            </a:r>
          </a:p>
          <a:p>
            <a:pPr eaLnBrk="1" hangingPunct="1">
              <a:buClr>
                <a:srgbClr val="0066FF"/>
              </a:buClr>
              <a:buSzPct val="150000"/>
              <a:buFont typeface="Wingdings" pitchFamily="2" charset="2"/>
              <a:buNone/>
            </a:pPr>
            <a:endParaRPr lang="en-US" altLang="en-US" sz="2000" b="1" dirty="0"/>
          </a:p>
          <a:p>
            <a:pPr eaLnBrk="1" hangingPunct="1">
              <a:buClr>
                <a:srgbClr val="0066FF"/>
              </a:buClr>
              <a:buSzPct val="150000"/>
              <a:buFont typeface="Wingdings" pitchFamily="2" charset="2"/>
              <a:buChar char="§"/>
            </a:pPr>
            <a:r>
              <a:rPr lang="en-US" altLang="en-US" sz="2000" b="1" dirty="0"/>
              <a:t>IR-4 served as a leader with the agency on electronic petition submission</a:t>
            </a:r>
          </a:p>
          <a:p>
            <a:pPr eaLnBrk="1" hangingPunct="1"/>
            <a:endParaRPr lang="en-US" altLang="en-US" sz="1600" b="1" dirty="0"/>
          </a:p>
        </p:txBody>
      </p:sp>
      <p:pic>
        <p:nvPicPr>
          <p:cNvPr id="48132" name="Picture 5" descr="United States Environmental Protection Agency">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117633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7" descr="BD06682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25" y="1136650"/>
            <a:ext cx="2814638" cy="1149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2"/>
          <p:cNvSpPr txBox="1">
            <a:spLocks noChangeArrowheads="1"/>
          </p:cNvSpPr>
          <p:nvPr/>
        </p:nvSpPr>
        <p:spPr bwMode="auto">
          <a:xfrm>
            <a:off x="304800" y="238453"/>
            <a:ext cx="8485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bg1"/>
                </a:solidFill>
              </a:rPr>
              <a:t>Partnerships Make Things Happen</a:t>
            </a:r>
          </a:p>
        </p:txBody>
      </p:sp>
    </p:spTree>
    <p:extLst>
      <p:ext uri="{BB962C8B-B14F-4D97-AF65-F5344CB8AC3E}">
        <p14:creationId xmlns:p14="http://schemas.microsoft.com/office/powerpoint/2010/main" val="58374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50179" name="Text Box 4"/>
          <p:cNvSpPr txBox="1">
            <a:spLocks noChangeArrowheads="1"/>
          </p:cNvSpPr>
          <p:nvPr/>
        </p:nvSpPr>
        <p:spPr bwMode="auto">
          <a:xfrm>
            <a:off x="1905000" y="1752600"/>
            <a:ext cx="6934200" cy="4524375"/>
          </a:xfrm>
          <a:prstGeom prst="rect">
            <a:avLst/>
          </a:prstGeom>
          <a:solidFill>
            <a:schemeClr val="bg1"/>
          </a:solidFill>
          <a:ln>
            <a:noFill/>
          </a:ln>
          <a:effectLst>
            <a:outerShdw dist="107763" dir="2700000" algn="ctr" rotWithShape="0">
              <a:schemeClr val="bg2">
                <a:alpha val="50000"/>
              </a:schemeClr>
            </a:outerShdw>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t>California’s Department of </a:t>
            </a:r>
          </a:p>
          <a:p>
            <a:pPr eaLnBrk="1" hangingPunct="1"/>
            <a:r>
              <a:rPr lang="en-US" altLang="en-US" sz="2000" b="1" dirty="0"/>
              <a:t>Pesticide Regulation (CDPR) </a:t>
            </a:r>
          </a:p>
          <a:p>
            <a:pPr eaLnBrk="1" hangingPunct="1">
              <a:buClr>
                <a:srgbClr val="0066FF"/>
              </a:buClr>
              <a:buSzPct val="115000"/>
              <a:buFont typeface="Wingdings" pitchFamily="2" charset="2"/>
              <a:buNone/>
            </a:pPr>
            <a:endParaRPr lang="en-US" altLang="en-US" sz="2000" b="1" dirty="0"/>
          </a:p>
          <a:p>
            <a:pPr eaLnBrk="1" hangingPunct="1">
              <a:buClr>
                <a:srgbClr val="0066FF"/>
              </a:buClr>
              <a:buSzPct val="115000"/>
              <a:buFont typeface="Wingdings" pitchFamily="2" charset="2"/>
              <a:buChar char="§"/>
            </a:pPr>
            <a:r>
              <a:rPr lang="en-US" altLang="en-US" sz="2000" b="1" dirty="0"/>
              <a:t>  Part of EPA/IR-4 Technical Working Group since 2001</a:t>
            </a:r>
          </a:p>
          <a:p>
            <a:pPr eaLnBrk="1" hangingPunct="1">
              <a:buClr>
                <a:srgbClr val="0066FF"/>
              </a:buClr>
              <a:buSzPct val="115000"/>
              <a:buFont typeface="Wingdings" pitchFamily="2" charset="2"/>
              <a:buChar char="§"/>
            </a:pPr>
            <a:endParaRPr lang="en-US" altLang="en-US" sz="2000" b="1" dirty="0"/>
          </a:p>
          <a:p>
            <a:pPr eaLnBrk="1" hangingPunct="1">
              <a:buClr>
                <a:srgbClr val="0066FF"/>
              </a:buClr>
              <a:buSzPct val="115000"/>
              <a:buFont typeface="Wingdings" pitchFamily="2" charset="2"/>
              <a:buChar char="§"/>
            </a:pPr>
            <a:r>
              <a:rPr lang="en-US" altLang="en-US" sz="2000" b="1" dirty="0"/>
              <a:t>  Partnership between EPA and CDPR facilitated by</a:t>
            </a:r>
          </a:p>
          <a:p>
            <a:pPr eaLnBrk="1" hangingPunct="1">
              <a:buClr>
                <a:srgbClr val="0066FF"/>
              </a:buClr>
              <a:buSzPct val="115000"/>
            </a:pPr>
            <a:r>
              <a:rPr lang="en-US" altLang="en-US" sz="2000" b="1" dirty="0"/>
              <a:t> IR-4 resulted in workshare petitions</a:t>
            </a:r>
          </a:p>
          <a:p>
            <a:pPr eaLnBrk="1" hangingPunct="1">
              <a:buClr>
                <a:srgbClr val="0066FF"/>
              </a:buClr>
              <a:buSzPct val="115000"/>
              <a:buFont typeface="Wingdings" pitchFamily="2" charset="2"/>
              <a:buNone/>
            </a:pPr>
            <a:endParaRPr lang="en-US" altLang="en-US" sz="2000" b="1" dirty="0"/>
          </a:p>
          <a:p>
            <a:pPr eaLnBrk="1" hangingPunct="1">
              <a:buClr>
                <a:srgbClr val="0066FF"/>
              </a:buClr>
              <a:buSzPct val="115000"/>
              <a:buFont typeface="Wingdings" pitchFamily="2" charset="2"/>
              <a:buChar char="§"/>
            </a:pPr>
            <a:r>
              <a:rPr lang="en-US" altLang="en-US" sz="2000" b="1" dirty="0"/>
              <a:t>  Expanded number of IR-4 petitions reviewed</a:t>
            </a:r>
          </a:p>
          <a:p>
            <a:pPr eaLnBrk="1" hangingPunct="1">
              <a:buClr>
                <a:srgbClr val="0066FF"/>
              </a:buClr>
              <a:buSzPct val="115000"/>
              <a:buFont typeface="Wingdings" pitchFamily="2" charset="2"/>
              <a:buChar char="§"/>
            </a:pPr>
            <a:endParaRPr lang="en-US" altLang="en-US" sz="2000" b="1" dirty="0"/>
          </a:p>
          <a:p>
            <a:pPr eaLnBrk="1" hangingPunct="1">
              <a:buClr>
                <a:srgbClr val="0066FF"/>
              </a:buClr>
              <a:buSzPct val="115000"/>
              <a:buFont typeface="Wingdings" pitchFamily="2" charset="2"/>
              <a:buChar char="§"/>
            </a:pPr>
            <a:r>
              <a:rPr lang="en-US" altLang="en-US" sz="2000" b="1" dirty="0"/>
              <a:t>  Great support from Senior Management and dedicated team</a:t>
            </a:r>
          </a:p>
          <a:p>
            <a:pPr eaLnBrk="1" hangingPunct="1">
              <a:buClr>
                <a:srgbClr val="0066FF"/>
              </a:buClr>
              <a:buSzPct val="150000"/>
              <a:buFont typeface="Wingdings" pitchFamily="2" charset="2"/>
              <a:buNone/>
            </a:pPr>
            <a:endParaRPr lang="en-US" altLang="en-US" sz="1600" b="1" dirty="0"/>
          </a:p>
          <a:p>
            <a:pPr eaLnBrk="1" hangingPunct="1">
              <a:buClr>
                <a:srgbClr val="0066FF"/>
              </a:buClr>
              <a:buSzPct val="150000"/>
              <a:buFont typeface="Wingdings" pitchFamily="2" charset="2"/>
              <a:buNone/>
            </a:pPr>
            <a:endParaRPr lang="en-US" altLang="en-US" sz="1600" b="1" dirty="0"/>
          </a:p>
          <a:p>
            <a:pPr eaLnBrk="1" hangingPunct="1">
              <a:buClr>
                <a:srgbClr val="0066FF"/>
              </a:buClr>
              <a:buSzPct val="150000"/>
              <a:buFont typeface="Wingdings" pitchFamily="2" charset="2"/>
              <a:buNone/>
            </a:pPr>
            <a:r>
              <a:rPr lang="en-US" altLang="en-US" sz="1600" b="1" dirty="0"/>
              <a:t>    </a:t>
            </a:r>
            <a:endParaRPr lang="en-US" altLang="en-US" dirty="0"/>
          </a:p>
        </p:txBody>
      </p:sp>
      <p:pic>
        <p:nvPicPr>
          <p:cNvPr id="50180" name="Picture 5" descr="DPR logo"/>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990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descr="BD06682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308100"/>
            <a:ext cx="2551113" cy="1041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2"/>
          <p:cNvSpPr txBox="1">
            <a:spLocks noChangeArrowheads="1"/>
          </p:cNvSpPr>
          <p:nvPr/>
        </p:nvSpPr>
        <p:spPr bwMode="auto">
          <a:xfrm>
            <a:off x="1866900" y="228600"/>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dirty="0">
                <a:solidFill>
                  <a:schemeClr val="bg1"/>
                </a:solidFill>
              </a:rPr>
              <a:t>Partnerships Make Things Happen</a:t>
            </a:r>
          </a:p>
        </p:txBody>
      </p:sp>
    </p:spTree>
    <p:extLst>
      <p:ext uri="{BB962C8B-B14F-4D97-AF65-F5344CB8AC3E}">
        <p14:creationId xmlns:p14="http://schemas.microsoft.com/office/powerpoint/2010/main" val="1040361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pic>
        <p:nvPicPr>
          <p:cNvPr id="51204" name="Picture 5" descr="BD06682_[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943600" y="1244600"/>
            <a:ext cx="2855913" cy="1166813"/>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2"/>
          <p:cNvSpPr txBox="1">
            <a:spLocks noChangeArrowheads="1"/>
          </p:cNvSpPr>
          <p:nvPr/>
        </p:nvSpPr>
        <p:spPr bwMode="auto">
          <a:xfrm>
            <a:off x="319177" y="211512"/>
            <a:ext cx="8480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bg1"/>
                </a:solidFill>
              </a:rPr>
              <a:t>Partnerships Make Things Happen</a:t>
            </a:r>
          </a:p>
        </p:txBody>
      </p:sp>
      <p:sp>
        <p:nvSpPr>
          <p:cNvPr id="3" name="TextBox 2"/>
          <p:cNvSpPr txBox="1"/>
          <p:nvPr/>
        </p:nvSpPr>
        <p:spPr>
          <a:xfrm>
            <a:off x="914400" y="1244600"/>
            <a:ext cx="5867400" cy="4801314"/>
          </a:xfrm>
          <a:prstGeom prst="rect">
            <a:avLst/>
          </a:prstGeom>
          <a:noFill/>
        </p:spPr>
        <p:txBody>
          <a:bodyPr wrap="square" rtlCol="0">
            <a:spAutoFit/>
          </a:bodyPr>
          <a:lstStyle/>
          <a:p>
            <a:pPr marL="285750" indent="-285750" eaLnBrk="1" hangingPunct="1">
              <a:buClr>
                <a:srgbClr val="3366FF"/>
              </a:buClr>
              <a:buSzPct val="115000"/>
              <a:buFont typeface="Wingdings" panose="05000000000000000000" pitchFamily="2" charset="2"/>
              <a:buChar char="§"/>
            </a:pPr>
            <a:r>
              <a:rPr lang="en-US" altLang="en-US" b="1" dirty="0"/>
              <a:t>Health Canada’s Pest Management </a:t>
            </a:r>
          </a:p>
          <a:p>
            <a:pPr eaLnBrk="1" hangingPunct="1"/>
            <a:r>
              <a:rPr lang="en-US" altLang="en-US" b="1" dirty="0"/>
              <a:t>Regulatory Agency (PMRA) and</a:t>
            </a:r>
          </a:p>
          <a:p>
            <a:pPr eaLnBrk="1" hangingPunct="1"/>
            <a:r>
              <a:rPr lang="en-US" altLang="en-US" b="1" dirty="0"/>
              <a:t>Agriculture and </a:t>
            </a:r>
            <a:r>
              <a:rPr lang="en-US" altLang="en-US" b="1" dirty="0" err="1"/>
              <a:t>Agri</a:t>
            </a:r>
            <a:r>
              <a:rPr lang="en-US" altLang="en-US" b="1" dirty="0"/>
              <a:t>-Food Canada’s </a:t>
            </a:r>
          </a:p>
          <a:p>
            <a:pPr eaLnBrk="1" hangingPunct="1"/>
            <a:r>
              <a:rPr lang="en-US" altLang="en-US" b="1" dirty="0"/>
              <a:t>Pest Management Centre</a:t>
            </a:r>
          </a:p>
          <a:p>
            <a:pPr eaLnBrk="1" hangingPunct="1"/>
            <a:r>
              <a:rPr lang="en-US" altLang="en-US" b="1" dirty="0"/>
              <a:t> </a:t>
            </a:r>
          </a:p>
          <a:p>
            <a:pPr eaLnBrk="1" hangingPunct="1">
              <a:buClr>
                <a:srgbClr val="0066FF"/>
              </a:buClr>
              <a:buSzPct val="115000"/>
              <a:buFont typeface="Wingdings" pitchFamily="2" charset="2"/>
              <a:buChar char="§"/>
            </a:pPr>
            <a:r>
              <a:rPr lang="en-US" altLang="en-US" b="1" dirty="0"/>
              <a:t>  Partnership with IR-4 began in 1996 </a:t>
            </a:r>
          </a:p>
          <a:p>
            <a:pPr eaLnBrk="1" hangingPunct="1">
              <a:buClr>
                <a:srgbClr val="0066FF"/>
              </a:buClr>
              <a:buSzPct val="115000"/>
              <a:buFont typeface="Wingdings" pitchFamily="2" charset="2"/>
              <a:buChar char="§"/>
            </a:pPr>
            <a:endParaRPr lang="en-US" altLang="en-US" b="1" dirty="0"/>
          </a:p>
          <a:p>
            <a:pPr eaLnBrk="1" hangingPunct="1">
              <a:buClr>
                <a:srgbClr val="0066FF"/>
              </a:buClr>
              <a:buSzPct val="115000"/>
              <a:buFont typeface="Wingdings" pitchFamily="2" charset="2"/>
              <a:buChar char="§"/>
            </a:pPr>
            <a:r>
              <a:rPr lang="en-US" altLang="en-US" b="1" dirty="0"/>
              <a:t>  First IR-4 work share petition with EPA was completed in 2002 </a:t>
            </a:r>
          </a:p>
          <a:p>
            <a:pPr eaLnBrk="1" hangingPunct="1">
              <a:buClr>
                <a:srgbClr val="0066FF"/>
              </a:buClr>
              <a:buSzPct val="115000"/>
              <a:buFont typeface="Wingdings" pitchFamily="2" charset="2"/>
              <a:buChar char="§"/>
            </a:pPr>
            <a:endParaRPr lang="en-US" altLang="en-US" b="1" dirty="0"/>
          </a:p>
          <a:p>
            <a:pPr eaLnBrk="1" hangingPunct="1">
              <a:buClr>
                <a:srgbClr val="0066FF"/>
              </a:buClr>
              <a:buSzPct val="115000"/>
              <a:buFont typeface="Wingdings" pitchFamily="2" charset="2"/>
              <a:buChar char="§"/>
            </a:pPr>
            <a:r>
              <a:rPr lang="en-US" altLang="en-US" b="1" dirty="0"/>
              <a:t>  In 2003, the Canadian government made a major funding  </a:t>
            </a:r>
            <a:r>
              <a:rPr lang="en-US" altLang="en-US" b="1" dirty="0" smtClean="0"/>
              <a:t>commitment </a:t>
            </a:r>
            <a:r>
              <a:rPr lang="en-US" altLang="en-US" b="1" dirty="0"/>
              <a:t>to minor crop growers through PMRA and AAFC</a:t>
            </a:r>
          </a:p>
          <a:p>
            <a:pPr eaLnBrk="1" hangingPunct="1">
              <a:buClr>
                <a:srgbClr val="0066FF"/>
              </a:buClr>
              <a:buSzPct val="115000"/>
              <a:buFont typeface="Wingdings" pitchFamily="2" charset="2"/>
              <a:buNone/>
            </a:pPr>
            <a:endParaRPr lang="en-US" altLang="en-US" b="1" dirty="0"/>
          </a:p>
          <a:p>
            <a:pPr eaLnBrk="1" hangingPunct="1">
              <a:buClr>
                <a:srgbClr val="0066FF"/>
              </a:buClr>
              <a:buSzPct val="115000"/>
              <a:buFont typeface="Wingdings" pitchFamily="2" charset="2"/>
              <a:buChar char="§"/>
            </a:pPr>
            <a:r>
              <a:rPr lang="en-US" altLang="en-US" b="1" dirty="0"/>
              <a:t>  IR-4 workshare petitions with PMRA have been approved </a:t>
            </a:r>
            <a:r>
              <a:rPr lang="en-US" altLang="en-US" b="1" dirty="0" smtClean="0"/>
              <a:t>by NAFTA </a:t>
            </a:r>
            <a:r>
              <a:rPr lang="en-US" altLang="en-US" b="1" dirty="0"/>
              <a:t>Technical Working Group</a:t>
            </a:r>
          </a:p>
          <a:p>
            <a:endParaRPr lang="en-US" dirty="0"/>
          </a:p>
        </p:txBody>
      </p:sp>
    </p:spTree>
    <p:extLst>
      <p:ext uri="{BB962C8B-B14F-4D97-AF65-F5344CB8AC3E}">
        <p14:creationId xmlns:p14="http://schemas.microsoft.com/office/powerpoint/2010/main" val="1469607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93298" y="228600"/>
            <a:ext cx="8545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bg1"/>
                </a:solidFill>
              </a:rPr>
              <a:t>Partnerships Make Things Happen</a:t>
            </a:r>
          </a:p>
        </p:txBody>
      </p:sp>
      <p:sp>
        <p:nvSpPr>
          <p:cNvPr id="38915"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38916" name="Text Box 4"/>
          <p:cNvSpPr txBox="1">
            <a:spLocks noChangeArrowheads="1"/>
          </p:cNvSpPr>
          <p:nvPr/>
        </p:nvSpPr>
        <p:spPr bwMode="auto">
          <a:xfrm>
            <a:off x="2362200" y="1524000"/>
            <a:ext cx="67818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t>Land Grant Universities</a:t>
            </a:r>
          </a:p>
          <a:p>
            <a:pPr eaLnBrk="1" hangingPunct="1"/>
            <a:endParaRPr lang="en-US" altLang="en-US" b="1"/>
          </a:p>
          <a:p>
            <a:pPr eaLnBrk="1" hangingPunct="1"/>
            <a:r>
              <a:rPr lang="en-US" altLang="en-US" sz="2000" b="1"/>
              <a:t>Land Grant System and In-Kind support is valued at over  $18,000,000 annually</a:t>
            </a:r>
          </a:p>
          <a:p>
            <a:pPr eaLnBrk="1" hangingPunct="1"/>
            <a:endParaRPr lang="en-US" altLang="en-US" sz="2000" b="1">
              <a:solidFill>
                <a:schemeClr val="accent2"/>
              </a:solidFill>
            </a:endParaRPr>
          </a:p>
          <a:p>
            <a:pPr eaLnBrk="1" hangingPunct="1"/>
            <a:r>
              <a:rPr lang="en-US" altLang="en-US" sz="2000" b="1">
                <a:solidFill>
                  <a:schemeClr val="accent2"/>
                </a:solidFill>
              </a:rPr>
              <a:t>They provide:</a:t>
            </a:r>
          </a:p>
          <a:p>
            <a:pPr eaLnBrk="1" hangingPunct="1">
              <a:buFontTx/>
              <a:buChar char="•"/>
            </a:pPr>
            <a:r>
              <a:rPr lang="en-US" altLang="en-US" sz="2000">
                <a:solidFill>
                  <a:schemeClr val="accent2"/>
                </a:solidFill>
              </a:rPr>
              <a:t> </a:t>
            </a:r>
            <a:r>
              <a:rPr lang="en-US" altLang="en-US" sz="2000" b="1">
                <a:solidFill>
                  <a:schemeClr val="accent2"/>
                </a:solidFill>
              </a:rPr>
              <a:t>Analytical Laboratories</a:t>
            </a:r>
          </a:p>
          <a:p>
            <a:pPr eaLnBrk="1" hangingPunct="1">
              <a:buFontTx/>
              <a:buChar char="•"/>
            </a:pPr>
            <a:r>
              <a:rPr lang="en-US" altLang="en-US" sz="2000" b="1">
                <a:solidFill>
                  <a:schemeClr val="accent2"/>
                </a:solidFill>
              </a:rPr>
              <a:t> Offices</a:t>
            </a:r>
          </a:p>
          <a:p>
            <a:pPr eaLnBrk="1" hangingPunct="1">
              <a:buFontTx/>
              <a:buChar char="•"/>
            </a:pPr>
            <a:r>
              <a:rPr lang="en-US" altLang="en-US" sz="2000" b="1">
                <a:solidFill>
                  <a:schemeClr val="accent2"/>
                </a:solidFill>
              </a:rPr>
              <a:t> Research Farms</a:t>
            </a:r>
          </a:p>
          <a:p>
            <a:pPr eaLnBrk="1" hangingPunct="1">
              <a:buFontTx/>
              <a:buChar char="•"/>
            </a:pPr>
            <a:r>
              <a:rPr lang="en-US" altLang="en-US" sz="2000" b="1">
                <a:solidFill>
                  <a:schemeClr val="accent2"/>
                </a:solidFill>
              </a:rPr>
              <a:t> Infrastructure and  Administrative Support</a:t>
            </a:r>
          </a:p>
          <a:p>
            <a:pPr eaLnBrk="1" hangingPunct="1">
              <a:buFontTx/>
              <a:buChar char="•"/>
            </a:pPr>
            <a:r>
              <a:rPr lang="en-US" altLang="en-US" sz="2000" b="1">
                <a:solidFill>
                  <a:schemeClr val="accent2"/>
                </a:solidFill>
              </a:rPr>
              <a:t> Pest Management and Crop Expertise</a:t>
            </a:r>
          </a:p>
          <a:p>
            <a:pPr eaLnBrk="1" hangingPunct="1">
              <a:buFontTx/>
              <a:buChar char="•"/>
            </a:pPr>
            <a:endParaRPr lang="en-US" altLang="en-US" sz="2000" b="1">
              <a:solidFill>
                <a:srgbClr val="660066"/>
              </a:solidFill>
            </a:endParaRPr>
          </a:p>
          <a:p>
            <a:pPr eaLnBrk="1" hangingPunct="1"/>
            <a:endParaRPr lang="en-US" altLang="en-US" sz="2000"/>
          </a:p>
        </p:txBody>
      </p:sp>
      <p:pic>
        <p:nvPicPr>
          <p:cNvPr id="389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20812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13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1000" y="125083"/>
            <a:ext cx="8356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5000"/>
              </a:lnSpc>
            </a:pPr>
            <a:r>
              <a:rPr kumimoji="1" lang="en-US" altLang="en-US" sz="2400" b="1" dirty="0">
                <a:solidFill>
                  <a:schemeClr val="bg1"/>
                </a:solidFill>
              </a:rPr>
              <a:t>IR-4 National Headquarters</a:t>
            </a:r>
            <a:endParaRPr kumimoji="1" lang="en-US" altLang="en-US" sz="2400" dirty="0">
              <a:solidFill>
                <a:schemeClr val="bg1"/>
              </a:solidFill>
            </a:endParaRPr>
          </a:p>
        </p:txBody>
      </p:sp>
      <p:sp>
        <p:nvSpPr>
          <p:cNvPr id="39939" name="Rectangle 3"/>
          <p:cNvSpPr>
            <a:spLocks noChangeArrowheads="1"/>
          </p:cNvSpPr>
          <p:nvPr/>
        </p:nvSpPr>
        <p:spPr bwMode="auto">
          <a:xfrm>
            <a:off x="923925" y="1752600"/>
            <a:ext cx="72707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kumimoji="1" lang="en-US" altLang="en-US" sz="2400" b="1" dirty="0">
                <a:solidFill>
                  <a:srgbClr val="000000"/>
                </a:solidFill>
              </a:rPr>
              <a:t>Located at Rutgers University in  New Jersey</a:t>
            </a:r>
          </a:p>
          <a:p>
            <a:pPr eaLnBrk="1" hangingPunct="1">
              <a:spcBef>
                <a:spcPct val="20000"/>
              </a:spcBef>
              <a:buFontTx/>
              <a:buChar char="•"/>
            </a:pPr>
            <a:endParaRPr kumimoji="1" lang="en-US" altLang="en-US" sz="2400" b="1" dirty="0">
              <a:solidFill>
                <a:srgbClr val="000000"/>
              </a:solidFill>
            </a:endParaRPr>
          </a:p>
          <a:p>
            <a:pPr eaLnBrk="1" hangingPunct="1">
              <a:spcBef>
                <a:spcPct val="20000"/>
              </a:spcBef>
              <a:buFontTx/>
              <a:buChar char="•"/>
            </a:pPr>
            <a:r>
              <a:rPr kumimoji="1" lang="en-US" altLang="en-US" sz="2400" b="1" dirty="0">
                <a:solidFill>
                  <a:srgbClr val="000000"/>
                </a:solidFill>
              </a:rPr>
              <a:t>Responsible to manage and coordinate the day to day activities of the program</a:t>
            </a:r>
          </a:p>
          <a:p>
            <a:pPr eaLnBrk="1" hangingPunct="1">
              <a:spcBef>
                <a:spcPct val="20000"/>
              </a:spcBef>
              <a:buFontTx/>
              <a:buChar char="•"/>
            </a:pPr>
            <a:endParaRPr kumimoji="1" lang="en-US" altLang="en-US" sz="2400" b="1" dirty="0">
              <a:solidFill>
                <a:srgbClr val="000000"/>
              </a:solidFill>
            </a:endParaRPr>
          </a:p>
          <a:p>
            <a:pPr eaLnBrk="1" hangingPunct="1">
              <a:spcBef>
                <a:spcPct val="20000"/>
              </a:spcBef>
              <a:buFontTx/>
              <a:buChar char="•"/>
            </a:pPr>
            <a:r>
              <a:rPr kumimoji="1" lang="en-US" altLang="en-US" sz="2400" b="1" dirty="0">
                <a:solidFill>
                  <a:srgbClr val="000000"/>
                </a:solidFill>
              </a:rPr>
              <a:t>Staffed with 28 full time </a:t>
            </a:r>
            <a:r>
              <a:rPr kumimoji="1" lang="en-US" altLang="en-US" sz="2400" b="1" dirty="0" smtClean="0">
                <a:solidFill>
                  <a:srgbClr val="000000"/>
                </a:solidFill>
              </a:rPr>
              <a:t>Scientists, Coordinators </a:t>
            </a:r>
            <a:r>
              <a:rPr kumimoji="1" lang="en-US" altLang="en-US" sz="2400" b="1" dirty="0">
                <a:solidFill>
                  <a:srgbClr val="000000"/>
                </a:solidFill>
              </a:rPr>
              <a:t>&amp; Administrative Personnel</a:t>
            </a:r>
          </a:p>
          <a:p>
            <a:pPr eaLnBrk="1" hangingPunct="1">
              <a:spcBef>
                <a:spcPct val="20000"/>
              </a:spcBef>
            </a:pPr>
            <a:r>
              <a:rPr kumimoji="1" lang="en-US" altLang="en-US" sz="2400" b="1" dirty="0">
                <a:solidFill>
                  <a:srgbClr val="000000"/>
                </a:solidFill>
              </a:rPr>
              <a:t>	</a:t>
            </a:r>
          </a:p>
          <a:p>
            <a:pPr eaLnBrk="1" hangingPunct="1">
              <a:spcBef>
                <a:spcPct val="20000"/>
              </a:spcBef>
            </a:pPr>
            <a:r>
              <a:rPr kumimoji="1" lang="en-US" altLang="en-US" sz="2600" b="1" dirty="0">
                <a:solidFill>
                  <a:srgbClr val="000000"/>
                </a:solidFill>
              </a:rPr>
              <a:t>	</a:t>
            </a:r>
          </a:p>
        </p:txBody>
      </p:sp>
    </p:spTree>
    <p:extLst>
      <p:ext uri="{BB962C8B-B14F-4D97-AF65-F5344CB8AC3E}">
        <p14:creationId xmlns:p14="http://schemas.microsoft.com/office/powerpoint/2010/main" val="730320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36430" y="227013"/>
            <a:ext cx="8467845"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rPr>
              <a:t>Who Does the Work?</a:t>
            </a:r>
          </a:p>
        </p:txBody>
      </p:sp>
      <p:sp>
        <p:nvSpPr>
          <p:cNvPr id="9219" name="Freeform 5"/>
          <p:cNvSpPr>
            <a:spLocks/>
          </p:cNvSpPr>
          <p:nvPr/>
        </p:nvSpPr>
        <p:spPr bwMode="auto">
          <a:xfrm>
            <a:off x="178744" y="5726372"/>
            <a:ext cx="345912" cy="269693"/>
          </a:xfrm>
          <a:custGeom>
            <a:avLst/>
            <a:gdLst>
              <a:gd name="T0" fmla="*/ 103981 w 122"/>
              <a:gd name="T1" fmla="*/ 0 h 116"/>
              <a:gd name="T2" fmla="*/ 81821 w 122"/>
              <a:gd name="T3" fmla="*/ 91144 h 116"/>
              <a:gd name="T4" fmla="*/ 0 w 122"/>
              <a:gd name="T5" fmla="*/ 91144 h 116"/>
              <a:gd name="T6" fmla="*/ 64775 w 122"/>
              <a:gd name="T7" fmla="*/ 147856 h 116"/>
              <a:gd name="T8" fmla="*/ 42615 w 122"/>
              <a:gd name="T9" fmla="*/ 234950 h 116"/>
              <a:gd name="T10" fmla="*/ 103981 w 122"/>
              <a:gd name="T11" fmla="*/ 182289 h 116"/>
              <a:gd name="T12" fmla="*/ 168756 w 122"/>
              <a:gd name="T13" fmla="*/ 234950 h 116"/>
              <a:gd name="T14" fmla="*/ 143187 w 122"/>
              <a:gd name="T15" fmla="*/ 147856 h 116"/>
              <a:gd name="T16" fmla="*/ 207962 w 122"/>
              <a:gd name="T17" fmla="*/ 91144 h 116"/>
              <a:gd name="T18" fmla="*/ 129550 w 122"/>
              <a:gd name="T19" fmla="*/ 91144 h 116"/>
              <a:gd name="T20" fmla="*/ 103981 w 122"/>
              <a:gd name="T21" fmla="*/ 0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16">
                <a:moveTo>
                  <a:pt x="61" y="0"/>
                </a:moveTo>
                <a:lnTo>
                  <a:pt x="48" y="45"/>
                </a:lnTo>
                <a:lnTo>
                  <a:pt x="0" y="45"/>
                </a:lnTo>
                <a:lnTo>
                  <a:pt x="38" y="73"/>
                </a:lnTo>
                <a:lnTo>
                  <a:pt x="25" y="116"/>
                </a:lnTo>
                <a:lnTo>
                  <a:pt x="61" y="90"/>
                </a:lnTo>
                <a:lnTo>
                  <a:pt x="99" y="116"/>
                </a:lnTo>
                <a:lnTo>
                  <a:pt x="84" y="73"/>
                </a:lnTo>
                <a:lnTo>
                  <a:pt x="122" y="45"/>
                </a:lnTo>
                <a:lnTo>
                  <a:pt x="76" y="45"/>
                </a:lnTo>
                <a:lnTo>
                  <a:pt x="61" y="0"/>
                </a:lnTo>
                <a:close/>
              </a:path>
            </a:pathLst>
          </a:custGeom>
          <a:solidFill>
            <a:srgbClr val="FF0000"/>
          </a:solidFill>
          <a:ln w="4763">
            <a:solidFill>
              <a:srgbClr val="000000"/>
            </a:solidFill>
            <a:prstDash val="solid"/>
            <a:round/>
            <a:headEnd/>
            <a:tailEnd/>
          </a:ln>
        </p:spPr>
        <p:txBody>
          <a:bodyPr/>
          <a:lstStyle/>
          <a:p>
            <a:endParaRPr lang="en-US"/>
          </a:p>
        </p:txBody>
      </p:sp>
      <p:sp>
        <p:nvSpPr>
          <p:cNvPr id="9220" name="Rectangle 6"/>
          <p:cNvSpPr>
            <a:spLocks noChangeArrowheads="1"/>
          </p:cNvSpPr>
          <p:nvPr/>
        </p:nvSpPr>
        <p:spPr bwMode="auto">
          <a:xfrm>
            <a:off x="618825" y="5754870"/>
            <a:ext cx="763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3333FF"/>
                </a:solidFill>
                <a:latin typeface="Times New Roman" panose="02020603050405020304" pitchFamily="18" charset="0"/>
              </a:rPr>
              <a:t>IR-4 HQ</a:t>
            </a:r>
            <a:endParaRPr lang="en-US" altLang="en-US" b="1" dirty="0">
              <a:latin typeface="Times New Roman" panose="02020603050405020304" pitchFamily="18" charset="0"/>
            </a:endParaRPr>
          </a:p>
        </p:txBody>
      </p:sp>
      <p:sp>
        <p:nvSpPr>
          <p:cNvPr id="9221" name="Freeform 7"/>
          <p:cNvSpPr>
            <a:spLocks/>
          </p:cNvSpPr>
          <p:nvPr/>
        </p:nvSpPr>
        <p:spPr bwMode="auto">
          <a:xfrm>
            <a:off x="236538" y="6096000"/>
            <a:ext cx="319730" cy="371657"/>
          </a:xfrm>
          <a:custGeom>
            <a:avLst/>
            <a:gdLst>
              <a:gd name="T0" fmla="*/ 261937 w 153"/>
              <a:gd name="T1" fmla="*/ 162145 h 159"/>
              <a:gd name="T2" fmla="*/ 155793 w 153"/>
              <a:gd name="T3" fmla="*/ 133770 h 159"/>
              <a:gd name="T4" fmla="*/ 131825 w 153"/>
              <a:gd name="T5" fmla="*/ 0 h 159"/>
              <a:gd name="T6" fmla="*/ 107856 w 153"/>
              <a:gd name="T7" fmla="*/ 133770 h 159"/>
              <a:gd name="T8" fmla="*/ 0 w 153"/>
              <a:gd name="T9" fmla="*/ 162145 h 159"/>
              <a:gd name="T10" fmla="*/ 107856 w 153"/>
              <a:gd name="T11" fmla="*/ 188493 h 159"/>
              <a:gd name="T12" fmla="*/ 131825 w 153"/>
              <a:gd name="T13" fmla="*/ 322263 h 159"/>
              <a:gd name="T14" fmla="*/ 155793 w 153"/>
              <a:gd name="T15" fmla="*/ 188493 h 159"/>
              <a:gd name="T16" fmla="*/ 261937 w 153"/>
              <a:gd name="T17" fmla="*/ 162145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159">
                <a:moveTo>
                  <a:pt x="153" y="80"/>
                </a:moveTo>
                <a:lnTo>
                  <a:pt x="91" y="66"/>
                </a:lnTo>
                <a:lnTo>
                  <a:pt x="77" y="0"/>
                </a:lnTo>
                <a:lnTo>
                  <a:pt x="63" y="66"/>
                </a:lnTo>
                <a:lnTo>
                  <a:pt x="0" y="80"/>
                </a:lnTo>
                <a:lnTo>
                  <a:pt x="63" y="93"/>
                </a:lnTo>
                <a:lnTo>
                  <a:pt x="77" y="159"/>
                </a:lnTo>
                <a:lnTo>
                  <a:pt x="91" y="93"/>
                </a:lnTo>
                <a:lnTo>
                  <a:pt x="153" y="80"/>
                </a:lnTo>
                <a:close/>
              </a:path>
            </a:pathLst>
          </a:custGeom>
          <a:solidFill>
            <a:srgbClr val="00FF00"/>
          </a:solidFill>
          <a:ln w="4763">
            <a:solidFill>
              <a:srgbClr val="000000"/>
            </a:solidFill>
            <a:prstDash val="solid"/>
            <a:round/>
            <a:headEnd/>
            <a:tailEnd/>
          </a:ln>
        </p:spPr>
        <p:txBody>
          <a:bodyPr/>
          <a:lstStyle/>
          <a:p>
            <a:endParaRPr lang="en-US"/>
          </a:p>
        </p:txBody>
      </p:sp>
      <p:sp>
        <p:nvSpPr>
          <p:cNvPr id="9222" name="Rectangle 8"/>
          <p:cNvSpPr>
            <a:spLocks noChangeArrowheads="1"/>
          </p:cNvSpPr>
          <p:nvPr/>
        </p:nvSpPr>
        <p:spPr bwMode="auto">
          <a:xfrm>
            <a:off x="668624" y="6223182"/>
            <a:ext cx="2628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3333FF"/>
                </a:solidFill>
                <a:latin typeface="Times New Roman" panose="02020603050405020304" pitchFamily="18" charset="0"/>
              </a:rPr>
              <a:t>IR-4 Regional Program Office</a:t>
            </a:r>
            <a:endParaRPr lang="en-US" altLang="en-US" b="1" dirty="0">
              <a:latin typeface="Times New Roman" panose="02020603050405020304" pitchFamily="18" charset="0"/>
            </a:endParaRPr>
          </a:p>
        </p:txBody>
      </p:sp>
      <p:sp>
        <p:nvSpPr>
          <p:cNvPr id="9223" name="Freeform 19"/>
          <p:cNvSpPr>
            <a:spLocks/>
          </p:cNvSpPr>
          <p:nvPr/>
        </p:nvSpPr>
        <p:spPr bwMode="auto">
          <a:xfrm>
            <a:off x="8445787" y="979670"/>
            <a:ext cx="477837" cy="833437"/>
          </a:xfrm>
          <a:custGeom>
            <a:avLst/>
            <a:gdLst>
              <a:gd name="T0" fmla="*/ 141372 w 169"/>
              <a:gd name="T1" fmla="*/ 25883 h 322"/>
              <a:gd name="T2" fmla="*/ 223368 w 169"/>
              <a:gd name="T3" fmla="*/ 0 h 322"/>
              <a:gd name="T4" fmla="*/ 279916 w 169"/>
              <a:gd name="T5" fmla="*/ 10353 h 322"/>
              <a:gd name="T6" fmla="*/ 356257 w 169"/>
              <a:gd name="T7" fmla="*/ 300244 h 322"/>
              <a:gd name="T8" fmla="*/ 477837 w 169"/>
              <a:gd name="T9" fmla="*/ 367541 h 322"/>
              <a:gd name="T10" fmla="*/ 477837 w 169"/>
              <a:gd name="T11" fmla="*/ 401189 h 322"/>
              <a:gd name="T12" fmla="*/ 477837 w 169"/>
              <a:gd name="T13" fmla="*/ 471073 h 322"/>
              <a:gd name="T14" fmla="*/ 336465 w 169"/>
              <a:gd name="T15" fmla="*/ 540958 h 322"/>
              <a:gd name="T16" fmla="*/ 296881 w 169"/>
              <a:gd name="T17" fmla="*/ 600489 h 322"/>
              <a:gd name="T18" fmla="*/ 141372 w 169"/>
              <a:gd name="T19" fmla="*/ 704021 h 322"/>
              <a:gd name="T20" fmla="*/ 132890 w 169"/>
              <a:gd name="T21" fmla="*/ 833437 h 322"/>
              <a:gd name="T22" fmla="*/ 0 w 169"/>
              <a:gd name="T23" fmla="*/ 486603 h 322"/>
              <a:gd name="T24" fmla="*/ 48066 w 169"/>
              <a:gd name="T25" fmla="*/ 269185 h 322"/>
              <a:gd name="T26" fmla="*/ 28274 w 169"/>
              <a:gd name="T27" fmla="*/ 98356 h 322"/>
              <a:gd name="T28" fmla="*/ 87651 w 169"/>
              <a:gd name="T29" fmla="*/ 10353 h 322"/>
              <a:gd name="T30" fmla="*/ 141372 w 169"/>
              <a:gd name="T31" fmla="*/ 25883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 name="Freeform 20"/>
          <p:cNvSpPr>
            <a:spLocks/>
          </p:cNvSpPr>
          <p:nvPr/>
        </p:nvSpPr>
        <p:spPr bwMode="auto">
          <a:xfrm>
            <a:off x="8445787" y="979670"/>
            <a:ext cx="477837" cy="833437"/>
          </a:xfrm>
          <a:custGeom>
            <a:avLst/>
            <a:gdLst>
              <a:gd name="T0" fmla="*/ 141372 w 169"/>
              <a:gd name="T1" fmla="*/ 25883 h 322"/>
              <a:gd name="T2" fmla="*/ 223368 w 169"/>
              <a:gd name="T3" fmla="*/ 0 h 322"/>
              <a:gd name="T4" fmla="*/ 279916 w 169"/>
              <a:gd name="T5" fmla="*/ 10353 h 322"/>
              <a:gd name="T6" fmla="*/ 356257 w 169"/>
              <a:gd name="T7" fmla="*/ 300244 h 322"/>
              <a:gd name="T8" fmla="*/ 477837 w 169"/>
              <a:gd name="T9" fmla="*/ 367541 h 322"/>
              <a:gd name="T10" fmla="*/ 477837 w 169"/>
              <a:gd name="T11" fmla="*/ 401189 h 322"/>
              <a:gd name="T12" fmla="*/ 477837 w 169"/>
              <a:gd name="T13" fmla="*/ 471073 h 322"/>
              <a:gd name="T14" fmla="*/ 336465 w 169"/>
              <a:gd name="T15" fmla="*/ 540958 h 322"/>
              <a:gd name="T16" fmla="*/ 296881 w 169"/>
              <a:gd name="T17" fmla="*/ 600489 h 322"/>
              <a:gd name="T18" fmla="*/ 141372 w 169"/>
              <a:gd name="T19" fmla="*/ 704021 h 322"/>
              <a:gd name="T20" fmla="*/ 132890 w 169"/>
              <a:gd name="T21" fmla="*/ 833437 h 322"/>
              <a:gd name="T22" fmla="*/ 0 w 169"/>
              <a:gd name="T23" fmla="*/ 486603 h 322"/>
              <a:gd name="T24" fmla="*/ 48066 w 169"/>
              <a:gd name="T25" fmla="*/ 269185 h 322"/>
              <a:gd name="T26" fmla="*/ 28274 w 169"/>
              <a:gd name="T27" fmla="*/ 98356 h 322"/>
              <a:gd name="T28" fmla="*/ 87651 w 169"/>
              <a:gd name="T29" fmla="*/ 10353 h 322"/>
              <a:gd name="T30" fmla="*/ 141372 w 169"/>
              <a:gd name="T31" fmla="*/ 25883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5" name="Freeform 21"/>
          <p:cNvSpPr>
            <a:spLocks/>
          </p:cNvSpPr>
          <p:nvPr/>
        </p:nvSpPr>
        <p:spPr bwMode="auto">
          <a:xfrm>
            <a:off x="921037" y="1265420"/>
            <a:ext cx="1085850" cy="717550"/>
          </a:xfrm>
          <a:custGeom>
            <a:avLst/>
            <a:gdLst>
              <a:gd name="T0" fmla="*/ 613988 w 382"/>
              <a:gd name="T1" fmla="*/ 676252 h 278"/>
              <a:gd name="T2" fmla="*/ 346790 w 382"/>
              <a:gd name="T3" fmla="*/ 686577 h 278"/>
              <a:gd name="T4" fmla="*/ 284254 w 382"/>
              <a:gd name="T5" fmla="*/ 647860 h 278"/>
              <a:gd name="T6" fmla="*/ 90961 w 382"/>
              <a:gd name="T7" fmla="*/ 632373 h 278"/>
              <a:gd name="T8" fmla="*/ 113702 w 382"/>
              <a:gd name="T9" fmla="*/ 575589 h 278"/>
              <a:gd name="T10" fmla="*/ 56851 w 382"/>
              <a:gd name="T11" fmla="*/ 490412 h 278"/>
              <a:gd name="T12" fmla="*/ 0 w 382"/>
              <a:gd name="T13" fmla="*/ 433627 h 278"/>
              <a:gd name="T14" fmla="*/ 56851 w 382"/>
              <a:gd name="T15" fmla="*/ 43879 h 278"/>
              <a:gd name="T16" fmla="*/ 264356 w 382"/>
              <a:gd name="T17" fmla="*/ 113569 h 278"/>
              <a:gd name="T18" fmla="*/ 167710 w 382"/>
              <a:gd name="T19" fmla="*/ 258112 h 278"/>
              <a:gd name="T20" fmla="*/ 230246 w 382"/>
              <a:gd name="T21" fmla="*/ 340707 h 278"/>
              <a:gd name="T22" fmla="*/ 378058 w 382"/>
              <a:gd name="T23" fmla="*/ 214233 h 278"/>
              <a:gd name="T24" fmla="*/ 403641 w 382"/>
              <a:gd name="T25" fmla="*/ 0 h 278"/>
              <a:gd name="T26" fmla="*/ 1085850 w 382"/>
              <a:gd name="T27" fmla="*/ 160029 h 278"/>
              <a:gd name="T28" fmla="*/ 983519 w 382"/>
              <a:gd name="T29" fmla="*/ 717550 h 278"/>
              <a:gd name="T30" fmla="*/ 613988 w 382"/>
              <a:gd name="T31" fmla="*/ 676252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6" name="Freeform 22"/>
          <p:cNvSpPr>
            <a:spLocks/>
          </p:cNvSpPr>
          <p:nvPr/>
        </p:nvSpPr>
        <p:spPr bwMode="auto">
          <a:xfrm>
            <a:off x="809912" y="898707"/>
            <a:ext cx="1089025" cy="717550"/>
          </a:xfrm>
          <a:custGeom>
            <a:avLst/>
            <a:gdLst>
              <a:gd name="T0" fmla="*/ 615784 w 382"/>
              <a:gd name="T1" fmla="*/ 676252 h 278"/>
              <a:gd name="T2" fmla="*/ 347804 w 382"/>
              <a:gd name="T3" fmla="*/ 686577 h 278"/>
              <a:gd name="T4" fmla="*/ 285085 w 382"/>
              <a:gd name="T5" fmla="*/ 647860 h 278"/>
              <a:gd name="T6" fmla="*/ 91227 w 382"/>
              <a:gd name="T7" fmla="*/ 632373 h 278"/>
              <a:gd name="T8" fmla="*/ 114034 w 382"/>
              <a:gd name="T9" fmla="*/ 575589 h 278"/>
              <a:gd name="T10" fmla="*/ 57017 w 382"/>
              <a:gd name="T11" fmla="*/ 490412 h 278"/>
              <a:gd name="T12" fmla="*/ 0 w 382"/>
              <a:gd name="T13" fmla="*/ 433627 h 278"/>
              <a:gd name="T14" fmla="*/ 57017 w 382"/>
              <a:gd name="T15" fmla="*/ 43879 h 278"/>
              <a:gd name="T16" fmla="*/ 265129 w 382"/>
              <a:gd name="T17" fmla="*/ 113569 h 278"/>
              <a:gd name="T18" fmla="*/ 168200 w 382"/>
              <a:gd name="T19" fmla="*/ 258112 h 278"/>
              <a:gd name="T20" fmla="*/ 230919 w 382"/>
              <a:gd name="T21" fmla="*/ 340707 h 278"/>
              <a:gd name="T22" fmla="*/ 379163 w 382"/>
              <a:gd name="T23" fmla="*/ 214233 h 278"/>
              <a:gd name="T24" fmla="*/ 404821 w 382"/>
              <a:gd name="T25" fmla="*/ 0 h 278"/>
              <a:gd name="T26" fmla="*/ 1089025 w 382"/>
              <a:gd name="T27" fmla="*/ 160029 h 278"/>
              <a:gd name="T28" fmla="*/ 986394 w 382"/>
              <a:gd name="T29" fmla="*/ 717550 h 278"/>
              <a:gd name="T30" fmla="*/ 615784 w 382"/>
              <a:gd name="T31" fmla="*/ 676252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7" name="Rectangle 23"/>
          <p:cNvSpPr>
            <a:spLocks noChangeArrowheads="1"/>
          </p:cNvSpPr>
          <p:nvPr/>
        </p:nvSpPr>
        <p:spPr bwMode="auto">
          <a:xfrm>
            <a:off x="1584612" y="1355907"/>
            <a:ext cx="692943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8" name="Rectangle 24"/>
          <p:cNvSpPr>
            <a:spLocks noChangeArrowheads="1"/>
          </p:cNvSpPr>
          <p:nvPr/>
        </p:nvSpPr>
        <p:spPr bwMode="auto">
          <a:xfrm>
            <a:off x="4253199" y="5164320"/>
            <a:ext cx="101600" cy="128587"/>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9" name="Freeform 25"/>
          <p:cNvSpPr>
            <a:spLocks/>
          </p:cNvSpPr>
          <p:nvPr/>
        </p:nvSpPr>
        <p:spPr bwMode="auto">
          <a:xfrm>
            <a:off x="668624" y="1587682"/>
            <a:ext cx="1346200" cy="965200"/>
          </a:xfrm>
          <a:custGeom>
            <a:avLst/>
            <a:gdLst>
              <a:gd name="T0" fmla="*/ 0 w 476"/>
              <a:gd name="T1" fmla="*/ 717448 h 374"/>
              <a:gd name="T2" fmla="*/ 16969 w 476"/>
              <a:gd name="T3" fmla="*/ 603895 h 374"/>
              <a:gd name="T4" fmla="*/ 322409 w 476"/>
              <a:gd name="T5" fmla="*/ 12904 h 374"/>
              <a:gd name="T6" fmla="*/ 364832 w 476"/>
              <a:gd name="T7" fmla="*/ 0 h 374"/>
              <a:gd name="T8" fmla="*/ 421395 w 476"/>
              <a:gd name="T9" fmla="*/ 87745 h 374"/>
              <a:gd name="T10" fmla="*/ 401597 w 476"/>
              <a:gd name="T11" fmla="*/ 139360 h 374"/>
              <a:gd name="T12" fmla="*/ 596740 w 476"/>
              <a:gd name="T13" fmla="*/ 160006 h 374"/>
              <a:gd name="T14" fmla="*/ 650475 w 476"/>
              <a:gd name="T15" fmla="*/ 198718 h 374"/>
              <a:gd name="T16" fmla="*/ 921977 w 476"/>
              <a:gd name="T17" fmla="*/ 185814 h 374"/>
              <a:gd name="T18" fmla="*/ 1289637 w 476"/>
              <a:gd name="T19" fmla="*/ 229687 h 374"/>
              <a:gd name="T20" fmla="*/ 1346200 w 476"/>
              <a:gd name="T21" fmla="*/ 371628 h 374"/>
              <a:gd name="T22" fmla="*/ 1190652 w 476"/>
              <a:gd name="T23" fmla="*/ 531634 h 374"/>
              <a:gd name="T24" fmla="*/ 1230246 w 476"/>
              <a:gd name="T25" fmla="*/ 614218 h 374"/>
              <a:gd name="T26" fmla="*/ 1190652 w 476"/>
              <a:gd name="T27" fmla="*/ 647768 h 374"/>
              <a:gd name="T28" fmla="*/ 1117120 w 476"/>
              <a:gd name="T29" fmla="*/ 965200 h 374"/>
              <a:gd name="T30" fmla="*/ 574115 w 476"/>
              <a:gd name="T31" fmla="*/ 846486 h 374"/>
              <a:gd name="T32" fmla="*/ 0 w 476"/>
              <a:gd name="T33" fmla="*/ 717448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26"/>
          <p:cNvSpPr>
            <a:spLocks/>
          </p:cNvSpPr>
          <p:nvPr/>
        </p:nvSpPr>
        <p:spPr bwMode="auto">
          <a:xfrm>
            <a:off x="668624" y="1587682"/>
            <a:ext cx="1346200" cy="965200"/>
          </a:xfrm>
          <a:custGeom>
            <a:avLst/>
            <a:gdLst>
              <a:gd name="T0" fmla="*/ 0 w 476"/>
              <a:gd name="T1" fmla="*/ 717448 h 374"/>
              <a:gd name="T2" fmla="*/ 16969 w 476"/>
              <a:gd name="T3" fmla="*/ 603895 h 374"/>
              <a:gd name="T4" fmla="*/ 322409 w 476"/>
              <a:gd name="T5" fmla="*/ 12904 h 374"/>
              <a:gd name="T6" fmla="*/ 364832 w 476"/>
              <a:gd name="T7" fmla="*/ 0 h 374"/>
              <a:gd name="T8" fmla="*/ 421395 w 476"/>
              <a:gd name="T9" fmla="*/ 87745 h 374"/>
              <a:gd name="T10" fmla="*/ 401597 w 476"/>
              <a:gd name="T11" fmla="*/ 139360 h 374"/>
              <a:gd name="T12" fmla="*/ 596740 w 476"/>
              <a:gd name="T13" fmla="*/ 160006 h 374"/>
              <a:gd name="T14" fmla="*/ 650475 w 476"/>
              <a:gd name="T15" fmla="*/ 198718 h 374"/>
              <a:gd name="T16" fmla="*/ 921977 w 476"/>
              <a:gd name="T17" fmla="*/ 185814 h 374"/>
              <a:gd name="T18" fmla="*/ 1289637 w 476"/>
              <a:gd name="T19" fmla="*/ 229687 h 374"/>
              <a:gd name="T20" fmla="*/ 1346200 w 476"/>
              <a:gd name="T21" fmla="*/ 371628 h 374"/>
              <a:gd name="T22" fmla="*/ 1190652 w 476"/>
              <a:gd name="T23" fmla="*/ 531634 h 374"/>
              <a:gd name="T24" fmla="*/ 1230246 w 476"/>
              <a:gd name="T25" fmla="*/ 614218 h 374"/>
              <a:gd name="T26" fmla="*/ 1190652 w 476"/>
              <a:gd name="T27" fmla="*/ 647768 h 374"/>
              <a:gd name="T28" fmla="*/ 1117120 w 476"/>
              <a:gd name="T29" fmla="*/ 965200 h 374"/>
              <a:gd name="T30" fmla="*/ 574115 w 476"/>
              <a:gd name="T31" fmla="*/ 846486 h 374"/>
              <a:gd name="T32" fmla="*/ 0 w 476"/>
              <a:gd name="T33" fmla="*/ 717448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1" name="Freeform 27"/>
          <p:cNvSpPr>
            <a:spLocks/>
          </p:cNvSpPr>
          <p:nvPr/>
        </p:nvSpPr>
        <p:spPr bwMode="auto">
          <a:xfrm>
            <a:off x="1094074" y="2438582"/>
            <a:ext cx="1114425" cy="1438275"/>
          </a:xfrm>
          <a:custGeom>
            <a:avLst/>
            <a:gdLst>
              <a:gd name="T0" fmla="*/ 692980 w 394"/>
              <a:gd name="T1" fmla="*/ 113616 h 557"/>
              <a:gd name="T2" fmla="*/ 1114425 w 394"/>
              <a:gd name="T3" fmla="*/ 170424 h 557"/>
              <a:gd name="T4" fmla="*/ 941887 w 394"/>
              <a:gd name="T5" fmla="*/ 1105174 h 557"/>
              <a:gd name="T6" fmla="*/ 922088 w 394"/>
              <a:gd name="T7" fmla="*/ 1288508 h 557"/>
              <a:gd name="T8" fmla="*/ 868346 w 394"/>
              <a:gd name="T9" fmla="*/ 1288508 h 557"/>
              <a:gd name="T10" fmla="*/ 786320 w 394"/>
              <a:gd name="T11" fmla="*/ 1438275 h 557"/>
              <a:gd name="T12" fmla="*/ 0 w 394"/>
              <a:gd name="T13" fmla="*/ 573244 h 557"/>
              <a:gd name="T14" fmla="*/ 152738 w 394"/>
              <a:gd name="T15" fmla="*/ 0 h 557"/>
              <a:gd name="T16" fmla="*/ 692980 w 394"/>
              <a:gd name="T17" fmla="*/ 11361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2" name="Freeform 28"/>
          <p:cNvSpPr>
            <a:spLocks/>
          </p:cNvSpPr>
          <p:nvPr/>
        </p:nvSpPr>
        <p:spPr bwMode="auto">
          <a:xfrm>
            <a:off x="1094074" y="2438582"/>
            <a:ext cx="1114425" cy="1438275"/>
          </a:xfrm>
          <a:custGeom>
            <a:avLst/>
            <a:gdLst>
              <a:gd name="T0" fmla="*/ 692980 w 394"/>
              <a:gd name="T1" fmla="*/ 113616 h 557"/>
              <a:gd name="T2" fmla="*/ 1114425 w 394"/>
              <a:gd name="T3" fmla="*/ 170424 h 557"/>
              <a:gd name="T4" fmla="*/ 941887 w 394"/>
              <a:gd name="T5" fmla="*/ 1105174 h 557"/>
              <a:gd name="T6" fmla="*/ 922088 w 394"/>
              <a:gd name="T7" fmla="*/ 1288508 h 557"/>
              <a:gd name="T8" fmla="*/ 868346 w 394"/>
              <a:gd name="T9" fmla="*/ 1288508 h 557"/>
              <a:gd name="T10" fmla="*/ 786320 w 394"/>
              <a:gd name="T11" fmla="*/ 1438275 h 557"/>
              <a:gd name="T12" fmla="*/ 0 w 394"/>
              <a:gd name="T13" fmla="*/ 573244 h 557"/>
              <a:gd name="T14" fmla="*/ 152738 w 394"/>
              <a:gd name="T15" fmla="*/ 0 h 557"/>
              <a:gd name="T16" fmla="*/ 692980 w 394"/>
              <a:gd name="T17" fmla="*/ 11361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3" name="Freeform 29"/>
          <p:cNvSpPr>
            <a:spLocks/>
          </p:cNvSpPr>
          <p:nvPr/>
        </p:nvSpPr>
        <p:spPr bwMode="auto">
          <a:xfrm>
            <a:off x="1787812" y="1252720"/>
            <a:ext cx="901700" cy="1430337"/>
          </a:xfrm>
          <a:custGeom>
            <a:avLst/>
            <a:gdLst>
              <a:gd name="T0" fmla="*/ 283553 w 318"/>
              <a:gd name="T1" fmla="*/ 0 h 554"/>
              <a:gd name="T2" fmla="*/ 419659 w 318"/>
              <a:gd name="T3" fmla="*/ 15491 h 554"/>
              <a:gd name="T4" fmla="*/ 385633 w 318"/>
              <a:gd name="T5" fmla="*/ 175565 h 554"/>
              <a:gd name="T6" fmla="*/ 419659 w 318"/>
              <a:gd name="T7" fmla="*/ 348548 h 554"/>
              <a:gd name="T8" fmla="*/ 558600 w 318"/>
              <a:gd name="T9" fmla="*/ 521531 h 554"/>
              <a:gd name="T10" fmla="*/ 518903 w 318"/>
              <a:gd name="T11" fmla="*/ 666114 h 554"/>
              <a:gd name="T12" fmla="*/ 482041 w 318"/>
              <a:gd name="T13" fmla="*/ 707423 h 554"/>
              <a:gd name="T14" fmla="*/ 496219 w 318"/>
              <a:gd name="T15" fmla="*/ 751314 h 554"/>
              <a:gd name="T16" fmla="*/ 558600 w 318"/>
              <a:gd name="T17" fmla="*/ 722914 h 554"/>
              <a:gd name="T18" fmla="*/ 652173 w 318"/>
              <a:gd name="T19" fmla="*/ 968188 h 554"/>
              <a:gd name="T20" fmla="*/ 731568 w 318"/>
              <a:gd name="T21" fmla="*/ 950116 h 554"/>
              <a:gd name="T22" fmla="*/ 867674 w 318"/>
              <a:gd name="T23" fmla="*/ 968188 h 554"/>
              <a:gd name="T24" fmla="*/ 887522 w 318"/>
              <a:gd name="T25" fmla="*/ 939788 h 554"/>
              <a:gd name="T26" fmla="*/ 901700 w 318"/>
              <a:gd name="T27" fmla="*/ 968188 h 554"/>
              <a:gd name="T28" fmla="*/ 847825 w 318"/>
              <a:gd name="T29" fmla="*/ 1430337 h 554"/>
              <a:gd name="T30" fmla="*/ 419659 w 318"/>
              <a:gd name="T31" fmla="*/ 1355464 h 554"/>
              <a:gd name="T32" fmla="*/ 0 w 318"/>
              <a:gd name="T33" fmla="*/ 1301245 h 554"/>
              <a:gd name="T34" fmla="*/ 73724 w 318"/>
              <a:gd name="T35" fmla="*/ 983679 h 554"/>
              <a:gd name="T36" fmla="*/ 113421 w 318"/>
              <a:gd name="T37" fmla="*/ 950116 h 554"/>
              <a:gd name="T38" fmla="*/ 73724 w 318"/>
              <a:gd name="T39" fmla="*/ 867497 h 554"/>
              <a:gd name="T40" fmla="*/ 226843 w 318"/>
              <a:gd name="T41" fmla="*/ 707423 h 554"/>
              <a:gd name="T42" fmla="*/ 170132 w 318"/>
              <a:gd name="T43" fmla="*/ 562840 h 554"/>
              <a:gd name="T44" fmla="*/ 283553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30"/>
          <p:cNvSpPr>
            <a:spLocks/>
          </p:cNvSpPr>
          <p:nvPr/>
        </p:nvSpPr>
        <p:spPr bwMode="auto">
          <a:xfrm>
            <a:off x="1787812" y="1252720"/>
            <a:ext cx="901700" cy="1430337"/>
          </a:xfrm>
          <a:custGeom>
            <a:avLst/>
            <a:gdLst>
              <a:gd name="T0" fmla="*/ 283553 w 318"/>
              <a:gd name="T1" fmla="*/ 0 h 554"/>
              <a:gd name="T2" fmla="*/ 419659 w 318"/>
              <a:gd name="T3" fmla="*/ 15491 h 554"/>
              <a:gd name="T4" fmla="*/ 385633 w 318"/>
              <a:gd name="T5" fmla="*/ 175565 h 554"/>
              <a:gd name="T6" fmla="*/ 419659 w 318"/>
              <a:gd name="T7" fmla="*/ 348548 h 554"/>
              <a:gd name="T8" fmla="*/ 558600 w 318"/>
              <a:gd name="T9" fmla="*/ 521531 h 554"/>
              <a:gd name="T10" fmla="*/ 518903 w 318"/>
              <a:gd name="T11" fmla="*/ 666114 h 554"/>
              <a:gd name="T12" fmla="*/ 482041 w 318"/>
              <a:gd name="T13" fmla="*/ 707423 h 554"/>
              <a:gd name="T14" fmla="*/ 496219 w 318"/>
              <a:gd name="T15" fmla="*/ 751314 h 554"/>
              <a:gd name="T16" fmla="*/ 558600 w 318"/>
              <a:gd name="T17" fmla="*/ 722914 h 554"/>
              <a:gd name="T18" fmla="*/ 652173 w 318"/>
              <a:gd name="T19" fmla="*/ 968188 h 554"/>
              <a:gd name="T20" fmla="*/ 731568 w 318"/>
              <a:gd name="T21" fmla="*/ 950116 h 554"/>
              <a:gd name="T22" fmla="*/ 867674 w 318"/>
              <a:gd name="T23" fmla="*/ 968188 h 554"/>
              <a:gd name="T24" fmla="*/ 887522 w 318"/>
              <a:gd name="T25" fmla="*/ 939788 h 554"/>
              <a:gd name="T26" fmla="*/ 901700 w 318"/>
              <a:gd name="T27" fmla="*/ 968188 h 554"/>
              <a:gd name="T28" fmla="*/ 847825 w 318"/>
              <a:gd name="T29" fmla="*/ 1430337 h 554"/>
              <a:gd name="T30" fmla="*/ 419659 w 318"/>
              <a:gd name="T31" fmla="*/ 1355464 h 554"/>
              <a:gd name="T32" fmla="*/ 0 w 318"/>
              <a:gd name="T33" fmla="*/ 1301245 h 554"/>
              <a:gd name="T34" fmla="*/ 73724 w 318"/>
              <a:gd name="T35" fmla="*/ 983679 h 554"/>
              <a:gd name="T36" fmla="*/ 113421 w 318"/>
              <a:gd name="T37" fmla="*/ 950116 h 554"/>
              <a:gd name="T38" fmla="*/ 73724 w 318"/>
              <a:gd name="T39" fmla="*/ 867497 h 554"/>
              <a:gd name="T40" fmla="*/ 226843 w 318"/>
              <a:gd name="T41" fmla="*/ 707423 h 554"/>
              <a:gd name="T42" fmla="*/ 170132 w 318"/>
              <a:gd name="T43" fmla="*/ 562840 h 554"/>
              <a:gd name="T44" fmla="*/ 283553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5" name="Freeform 31"/>
          <p:cNvSpPr>
            <a:spLocks/>
          </p:cNvSpPr>
          <p:nvPr/>
        </p:nvSpPr>
        <p:spPr bwMode="auto">
          <a:xfrm>
            <a:off x="2035462" y="2613207"/>
            <a:ext cx="866775" cy="1030288"/>
          </a:xfrm>
          <a:custGeom>
            <a:avLst/>
            <a:gdLst>
              <a:gd name="T0" fmla="*/ 172226 w 307"/>
              <a:gd name="T1" fmla="*/ 0 h 400"/>
              <a:gd name="T2" fmla="*/ 598555 w 307"/>
              <a:gd name="T3" fmla="*/ 66969 h 400"/>
              <a:gd name="T4" fmla="*/ 556204 w 307"/>
              <a:gd name="T5" fmla="*/ 270451 h 400"/>
              <a:gd name="T6" fmla="*/ 866775 w 307"/>
              <a:gd name="T7" fmla="*/ 329692 h 400"/>
              <a:gd name="T8" fmla="*/ 751017 w 307"/>
              <a:gd name="T9" fmla="*/ 1030288 h 400"/>
              <a:gd name="T10" fmla="*/ 0 w 307"/>
              <a:gd name="T11" fmla="*/ 929835 h 400"/>
              <a:gd name="T12" fmla="*/ 17222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6" name="Freeform 32"/>
          <p:cNvSpPr>
            <a:spLocks/>
          </p:cNvSpPr>
          <p:nvPr/>
        </p:nvSpPr>
        <p:spPr bwMode="auto">
          <a:xfrm>
            <a:off x="2035462" y="2613207"/>
            <a:ext cx="866775" cy="1030288"/>
          </a:xfrm>
          <a:custGeom>
            <a:avLst/>
            <a:gdLst>
              <a:gd name="T0" fmla="*/ 172226 w 307"/>
              <a:gd name="T1" fmla="*/ 0 h 400"/>
              <a:gd name="T2" fmla="*/ 598555 w 307"/>
              <a:gd name="T3" fmla="*/ 66969 h 400"/>
              <a:gd name="T4" fmla="*/ 556204 w 307"/>
              <a:gd name="T5" fmla="*/ 270451 h 400"/>
              <a:gd name="T6" fmla="*/ 866775 w 307"/>
              <a:gd name="T7" fmla="*/ 329692 h 400"/>
              <a:gd name="T8" fmla="*/ 751017 w 307"/>
              <a:gd name="T9" fmla="*/ 1030288 h 400"/>
              <a:gd name="T10" fmla="*/ 0 w 307"/>
              <a:gd name="T11" fmla="*/ 929835 h 400"/>
              <a:gd name="T12" fmla="*/ 17222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7" name="Freeform 33"/>
          <p:cNvSpPr>
            <a:spLocks/>
          </p:cNvSpPr>
          <p:nvPr/>
        </p:nvSpPr>
        <p:spPr bwMode="auto">
          <a:xfrm>
            <a:off x="2175162" y="1270182"/>
            <a:ext cx="1649412" cy="965200"/>
          </a:xfrm>
          <a:custGeom>
            <a:avLst/>
            <a:gdLst>
              <a:gd name="T0" fmla="*/ 33892 w 584"/>
              <a:gd name="T1" fmla="*/ 0 h 374"/>
              <a:gd name="T2" fmla="*/ 1649412 w 584"/>
              <a:gd name="T3" fmla="*/ 229687 h 374"/>
              <a:gd name="T4" fmla="*/ 1615520 w 584"/>
              <a:gd name="T5" fmla="*/ 820678 h 374"/>
              <a:gd name="T6" fmla="*/ 1573155 w 584"/>
              <a:gd name="T7" fmla="*/ 965200 h 374"/>
              <a:gd name="T8" fmla="*/ 533799 w 584"/>
              <a:gd name="T9" fmla="*/ 864551 h 374"/>
              <a:gd name="T10" fmla="*/ 511205 w 584"/>
              <a:gd name="T11" fmla="*/ 949716 h 374"/>
              <a:gd name="T12" fmla="*/ 497083 w 584"/>
              <a:gd name="T13" fmla="*/ 923908 h 374"/>
              <a:gd name="T14" fmla="*/ 480137 w 584"/>
              <a:gd name="T15" fmla="*/ 949716 h 374"/>
              <a:gd name="T16" fmla="*/ 344569 w 584"/>
              <a:gd name="T17" fmla="*/ 931650 h 374"/>
              <a:gd name="T18" fmla="*/ 265488 w 584"/>
              <a:gd name="T19" fmla="*/ 949716 h 374"/>
              <a:gd name="T20" fmla="*/ 172284 w 584"/>
              <a:gd name="T21" fmla="*/ 704544 h 374"/>
              <a:gd name="T22" fmla="*/ 110149 w 584"/>
              <a:gd name="T23" fmla="*/ 732933 h 374"/>
              <a:gd name="T24" fmla="*/ 96027 w 584"/>
              <a:gd name="T25" fmla="*/ 689060 h 374"/>
              <a:gd name="T26" fmla="*/ 132744 w 584"/>
              <a:gd name="T27" fmla="*/ 647768 h 374"/>
              <a:gd name="T28" fmla="*/ 172284 w 584"/>
              <a:gd name="T29" fmla="*/ 503246 h 374"/>
              <a:gd name="T30" fmla="*/ 33892 w 584"/>
              <a:gd name="T31" fmla="*/ 330336 h 374"/>
              <a:gd name="T32" fmla="*/ 0 w 584"/>
              <a:gd name="T33" fmla="*/ 157426 h 374"/>
              <a:gd name="T34" fmla="*/ 33892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8" name="Freeform 34"/>
          <p:cNvSpPr>
            <a:spLocks/>
          </p:cNvSpPr>
          <p:nvPr/>
        </p:nvSpPr>
        <p:spPr bwMode="auto">
          <a:xfrm>
            <a:off x="2175162" y="1270182"/>
            <a:ext cx="1649412" cy="965200"/>
          </a:xfrm>
          <a:custGeom>
            <a:avLst/>
            <a:gdLst>
              <a:gd name="T0" fmla="*/ 33892 w 584"/>
              <a:gd name="T1" fmla="*/ 0 h 374"/>
              <a:gd name="T2" fmla="*/ 1649412 w 584"/>
              <a:gd name="T3" fmla="*/ 229687 h 374"/>
              <a:gd name="T4" fmla="*/ 1615520 w 584"/>
              <a:gd name="T5" fmla="*/ 820678 h 374"/>
              <a:gd name="T6" fmla="*/ 1573155 w 584"/>
              <a:gd name="T7" fmla="*/ 965200 h 374"/>
              <a:gd name="T8" fmla="*/ 533799 w 584"/>
              <a:gd name="T9" fmla="*/ 864551 h 374"/>
              <a:gd name="T10" fmla="*/ 511205 w 584"/>
              <a:gd name="T11" fmla="*/ 949716 h 374"/>
              <a:gd name="T12" fmla="*/ 497083 w 584"/>
              <a:gd name="T13" fmla="*/ 923908 h 374"/>
              <a:gd name="T14" fmla="*/ 480137 w 584"/>
              <a:gd name="T15" fmla="*/ 949716 h 374"/>
              <a:gd name="T16" fmla="*/ 344569 w 584"/>
              <a:gd name="T17" fmla="*/ 931650 h 374"/>
              <a:gd name="T18" fmla="*/ 265488 w 584"/>
              <a:gd name="T19" fmla="*/ 949716 h 374"/>
              <a:gd name="T20" fmla="*/ 172284 w 584"/>
              <a:gd name="T21" fmla="*/ 704544 h 374"/>
              <a:gd name="T22" fmla="*/ 110149 w 584"/>
              <a:gd name="T23" fmla="*/ 732933 h 374"/>
              <a:gd name="T24" fmla="*/ 96027 w 584"/>
              <a:gd name="T25" fmla="*/ 689060 h 374"/>
              <a:gd name="T26" fmla="*/ 132744 w 584"/>
              <a:gd name="T27" fmla="*/ 647768 h 374"/>
              <a:gd name="T28" fmla="*/ 172284 w 584"/>
              <a:gd name="T29" fmla="*/ 503246 h 374"/>
              <a:gd name="T30" fmla="*/ 33892 w 584"/>
              <a:gd name="T31" fmla="*/ 330336 h 374"/>
              <a:gd name="T32" fmla="*/ 0 w 584"/>
              <a:gd name="T33" fmla="*/ 157426 h 374"/>
              <a:gd name="T34" fmla="*/ 33892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9" name="Freeform 35"/>
          <p:cNvSpPr>
            <a:spLocks/>
          </p:cNvSpPr>
          <p:nvPr/>
        </p:nvSpPr>
        <p:spPr bwMode="auto">
          <a:xfrm>
            <a:off x="2594262" y="2136957"/>
            <a:ext cx="1160462" cy="844550"/>
          </a:xfrm>
          <a:custGeom>
            <a:avLst/>
            <a:gdLst>
              <a:gd name="T0" fmla="*/ 1160462 w 411"/>
              <a:gd name="T1" fmla="*/ 100419 h 328"/>
              <a:gd name="T2" fmla="*/ 1160462 w 411"/>
              <a:gd name="T3" fmla="*/ 455748 h 328"/>
              <a:gd name="T4" fmla="*/ 1118109 w 411"/>
              <a:gd name="T5" fmla="*/ 844550 h 328"/>
              <a:gd name="T6" fmla="*/ 307762 w 411"/>
              <a:gd name="T7" fmla="*/ 803352 h 328"/>
              <a:gd name="T8" fmla="*/ 0 w 411"/>
              <a:gd name="T9" fmla="*/ 744131 h 328"/>
              <a:gd name="T10" fmla="*/ 39529 w 411"/>
              <a:gd name="T11" fmla="*/ 540718 h 328"/>
              <a:gd name="T12" fmla="*/ 93176 w 411"/>
              <a:gd name="T13" fmla="*/ 84970 h 328"/>
              <a:gd name="T14" fmla="*/ 112940 w 411"/>
              <a:gd name="T15" fmla="*/ 0 h 328"/>
              <a:gd name="T16" fmla="*/ 1160462 w 411"/>
              <a:gd name="T17" fmla="*/ 100419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0" name="Freeform 36"/>
          <p:cNvSpPr>
            <a:spLocks/>
          </p:cNvSpPr>
          <p:nvPr/>
        </p:nvSpPr>
        <p:spPr bwMode="auto">
          <a:xfrm>
            <a:off x="2594262" y="2136957"/>
            <a:ext cx="1160462" cy="844550"/>
          </a:xfrm>
          <a:custGeom>
            <a:avLst/>
            <a:gdLst>
              <a:gd name="T0" fmla="*/ 1160462 w 411"/>
              <a:gd name="T1" fmla="*/ 100419 h 328"/>
              <a:gd name="T2" fmla="*/ 1160462 w 411"/>
              <a:gd name="T3" fmla="*/ 455748 h 328"/>
              <a:gd name="T4" fmla="*/ 1118109 w 411"/>
              <a:gd name="T5" fmla="*/ 844550 h 328"/>
              <a:gd name="T6" fmla="*/ 307762 w 411"/>
              <a:gd name="T7" fmla="*/ 803352 h 328"/>
              <a:gd name="T8" fmla="*/ 0 w 411"/>
              <a:gd name="T9" fmla="*/ 744131 h 328"/>
              <a:gd name="T10" fmla="*/ 39529 w 411"/>
              <a:gd name="T11" fmla="*/ 540718 h 328"/>
              <a:gd name="T12" fmla="*/ 93176 w 411"/>
              <a:gd name="T13" fmla="*/ 84970 h 328"/>
              <a:gd name="T14" fmla="*/ 112940 w 411"/>
              <a:gd name="T15" fmla="*/ 0 h 328"/>
              <a:gd name="T16" fmla="*/ 1160462 w 411"/>
              <a:gd name="T17" fmla="*/ 100419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1" name="Freeform 37"/>
          <p:cNvSpPr>
            <a:spLocks/>
          </p:cNvSpPr>
          <p:nvPr/>
        </p:nvSpPr>
        <p:spPr bwMode="auto">
          <a:xfrm>
            <a:off x="2787937" y="2943407"/>
            <a:ext cx="1216025" cy="788988"/>
          </a:xfrm>
          <a:custGeom>
            <a:avLst/>
            <a:gdLst>
              <a:gd name="T0" fmla="*/ 113119 w 430"/>
              <a:gd name="T1" fmla="*/ 0 h 306"/>
              <a:gd name="T2" fmla="*/ 924745 w 430"/>
              <a:gd name="T3" fmla="*/ 38676 h 306"/>
              <a:gd name="T4" fmla="*/ 1216025 w 430"/>
              <a:gd name="T5" fmla="*/ 69617 h 306"/>
              <a:gd name="T6" fmla="*/ 1216025 w 430"/>
              <a:gd name="T7" fmla="*/ 270731 h 306"/>
              <a:gd name="T8" fmla="*/ 1193401 w 430"/>
              <a:gd name="T9" fmla="*/ 788988 h 306"/>
              <a:gd name="T10" fmla="*/ 1035035 w 430"/>
              <a:gd name="T11" fmla="*/ 773518 h 306"/>
              <a:gd name="T12" fmla="*/ 0 w 430"/>
              <a:gd name="T13" fmla="*/ 701323 h 306"/>
              <a:gd name="T14" fmla="*/ 113119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2" name="Freeform 38"/>
          <p:cNvSpPr>
            <a:spLocks/>
          </p:cNvSpPr>
          <p:nvPr/>
        </p:nvSpPr>
        <p:spPr bwMode="auto">
          <a:xfrm>
            <a:off x="2787937" y="2943407"/>
            <a:ext cx="1216025" cy="788988"/>
          </a:xfrm>
          <a:custGeom>
            <a:avLst/>
            <a:gdLst>
              <a:gd name="T0" fmla="*/ 113119 w 430"/>
              <a:gd name="T1" fmla="*/ 0 h 306"/>
              <a:gd name="T2" fmla="*/ 924745 w 430"/>
              <a:gd name="T3" fmla="*/ 38676 h 306"/>
              <a:gd name="T4" fmla="*/ 1216025 w 430"/>
              <a:gd name="T5" fmla="*/ 69617 h 306"/>
              <a:gd name="T6" fmla="*/ 1216025 w 430"/>
              <a:gd name="T7" fmla="*/ 270731 h 306"/>
              <a:gd name="T8" fmla="*/ 1193401 w 430"/>
              <a:gd name="T9" fmla="*/ 788988 h 306"/>
              <a:gd name="T10" fmla="*/ 1035035 w 430"/>
              <a:gd name="T11" fmla="*/ 773518 h 306"/>
              <a:gd name="T12" fmla="*/ 0 w 430"/>
              <a:gd name="T13" fmla="*/ 701323 h 306"/>
              <a:gd name="T14" fmla="*/ 113119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3" name="Freeform 39"/>
          <p:cNvSpPr>
            <a:spLocks/>
          </p:cNvSpPr>
          <p:nvPr/>
        </p:nvSpPr>
        <p:spPr bwMode="auto">
          <a:xfrm>
            <a:off x="3791237" y="1498782"/>
            <a:ext cx="1055687" cy="593725"/>
          </a:xfrm>
          <a:custGeom>
            <a:avLst/>
            <a:gdLst>
              <a:gd name="T0" fmla="*/ 33963 w 373"/>
              <a:gd name="T1" fmla="*/ 0 h 229"/>
              <a:gd name="T2" fmla="*/ 962288 w 373"/>
              <a:gd name="T3" fmla="*/ 25927 h 229"/>
              <a:gd name="T4" fmla="*/ 996252 w 373"/>
              <a:gd name="T5" fmla="*/ 101115 h 229"/>
              <a:gd name="T6" fmla="*/ 996252 w 373"/>
              <a:gd name="T7" fmla="*/ 158154 h 229"/>
              <a:gd name="T8" fmla="*/ 1035875 w 373"/>
              <a:gd name="T9" fmla="*/ 287788 h 229"/>
              <a:gd name="T10" fmla="*/ 1035875 w 373"/>
              <a:gd name="T11" fmla="*/ 378532 h 229"/>
              <a:gd name="T12" fmla="*/ 1055687 w 373"/>
              <a:gd name="T13" fmla="*/ 427793 h 229"/>
              <a:gd name="T14" fmla="*/ 1055687 w 373"/>
              <a:gd name="T15" fmla="*/ 593725 h 229"/>
              <a:gd name="T16" fmla="*/ 0 w 373"/>
              <a:gd name="T17" fmla="*/ 593725 h 229"/>
              <a:gd name="T18" fmla="*/ 33963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4" name="Freeform 40"/>
          <p:cNvSpPr>
            <a:spLocks/>
          </p:cNvSpPr>
          <p:nvPr/>
        </p:nvSpPr>
        <p:spPr bwMode="auto">
          <a:xfrm>
            <a:off x="3791237" y="1498782"/>
            <a:ext cx="1055687" cy="593725"/>
          </a:xfrm>
          <a:custGeom>
            <a:avLst/>
            <a:gdLst>
              <a:gd name="T0" fmla="*/ 33963 w 373"/>
              <a:gd name="T1" fmla="*/ 0 h 229"/>
              <a:gd name="T2" fmla="*/ 962288 w 373"/>
              <a:gd name="T3" fmla="*/ 25927 h 229"/>
              <a:gd name="T4" fmla="*/ 996252 w 373"/>
              <a:gd name="T5" fmla="*/ 101115 h 229"/>
              <a:gd name="T6" fmla="*/ 996252 w 373"/>
              <a:gd name="T7" fmla="*/ 158154 h 229"/>
              <a:gd name="T8" fmla="*/ 1035875 w 373"/>
              <a:gd name="T9" fmla="*/ 287788 h 229"/>
              <a:gd name="T10" fmla="*/ 1035875 w 373"/>
              <a:gd name="T11" fmla="*/ 378532 h 229"/>
              <a:gd name="T12" fmla="*/ 1055687 w 373"/>
              <a:gd name="T13" fmla="*/ 427793 h 229"/>
              <a:gd name="T14" fmla="*/ 1055687 w 373"/>
              <a:gd name="T15" fmla="*/ 593725 h 229"/>
              <a:gd name="T16" fmla="*/ 0 w 373"/>
              <a:gd name="T17" fmla="*/ 593725 h 229"/>
              <a:gd name="T18" fmla="*/ 33963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5" name="Freeform 41"/>
          <p:cNvSpPr>
            <a:spLocks/>
          </p:cNvSpPr>
          <p:nvPr/>
        </p:nvSpPr>
        <p:spPr bwMode="auto">
          <a:xfrm>
            <a:off x="3754724" y="2092507"/>
            <a:ext cx="1174750" cy="635000"/>
          </a:xfrm>
          <a:custGeom>
            <a:avLst/>
            <a:gdLst>
              <a:gd name="T0" fmla="*/ 34051 w 414"/>
              <a:gd name="T1" fmla="*/ 0 h 246"/>
              <a:gd name="T2" fmla="*/ 1095298 w 414"/>
              <a:gd name="T3" fmla="*/ 0 h 246"/>
              <a:gd name="T4" fmla="*/ 1112324 w 414"/>
              <a:gd name="T5" fmla="*/ 41301 h 246"/>
              <a:gd name="T6" fmla="*/ 1095298 w 414"/>
              <a:gd name="T7" fmla="*/ 100671 h 246"/>
              <a:gd name="T8" fmla="*/ 1135024 w 414"/>
              <a:gd name="T9" fmla="*/ 126484 h 246"/>
              <a:gd name="T10" fmla="*/ 1135024 w 414"/>
              <a:gd name="T11" fmla="*/ 443984 h 246"/>
              <a:gd name="T12" fmla="*/ 1149212 w 414"/>
              <a:gd name="T13" fmla="*/ 516260 h 246"/>
              <a:gd name="T14" fmla="*/ 1112324 w 414"/>
              <a:gd name="T15" fmla="*/ 560142 h 246"/>
              <a:gd name="T16" fmla="*/ 1174750 w 414"/>
              <a:gd name="T17" fmla="*/ 635000 h 246"/>
              <a:gd name="T18" fmla="*/ 1095298 w 414"/>
              <a:gd name="T19" fmla="*/ 573049 h 246"/>
              <a:gd name="T20" fmla="*/ 984633 w 414"/>
              <a:gd name="T21" fmla="*/ 560142 h 246"/>
              <a:gd name="T22" fmla="*/ 922207 w 414"/>
              <a:gd name="T23" fmla="*/ 560142 h 246"/>
              <a:gd name="T24" fmla="*/ 828568 w 414"/>
              <a:gd name="T25" fmla="*/ 516260 h 246"/>
              <a:gd name="T26" fmla="*/ 0 w 414"/>
              <a:gd name="T27" fmla="*/ 503354 h 246"/>
              <a:gd name="T28" fmla="*/ 0 w 414"/>
              <a:gd name="T29" fmla="*/ 141972 h 246"/>
              <a:gd name="T30" fmla="*/ 34051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6" name="Freeform 42"/>
          <p:cNvSpPr>
            <a:spLocks/>
          </p:cNvSpPr>
          <p:nvPr/>
        </p:nvSpPr>
        <p:spPr bwMode="auto">
          <a:xfrm>
            <a:off x="3754724" y="2092507"/>
            <a:ext cx="1174750" cy="635000"/>
          </a:xfrm>
          <a:custGeom>
            <a:avLst/>
            <a:gdLst>
              <a:gd name="T0" fmla="*/ 34051 w 414"/>
              <a:gd name="T1" fmla="*/ 0 h 246"/>
              <a:gd name="T2" fmla="*/ 1095298 w 414"/>
              <a:gd name="T3" fmla="*/ 0 h 246"/>
              <a:gd name="T4" fmla="*/ 1112324 w 414"/>
              <a:gd name="T5" fmla="*/ 41301 h 246"/>
              <a:gd name="T6" fmla="*/ 1095298 w 414"/>
              <a:gd name="T7" fmla="*/ 100671 h 246"/>
              <a:gd name="T8" fmla="*/ 1135024 w 414"/>
              <a:gd name="T9" fmla="*/ 126484 h 246"/>
              <a:gd name="T10" fmla="*/ 1135024 w 414"/>
              <a:gd name="T11" fmla="*/ 443984 h 246"/>
              <a:gd name="T12" fmla="*/ 1149212 w 414"/>
              <a:gd name="T13" fmla="*/ 516260 h 246"/>
              <a:gd name="T14" fmla="*/ 1112324 w 414"/>
              <a:gd name="T15" fmla="*/ 560142 h 246"/>
              <a:gd name="T16" fmla="*/ 1174750 w 414"/>
              <a:gd name="T17" fmla="*/ 635000 h 246"/>
              <a:gd name="T18" fmla="*/ 1095298 w 414"/>
              <a:gd name="T19" fmla="*/ 573049 h 246"/>
              <a:gd name="T20" fmla="*/ 984633 w 414"/>
              <a:gd name="T21" fmla="*/ 560142 h 246"/>
              <a:gd name="T22" fmla="*/ 922207 w 414"/>
              <a:gd name="T23" fmla="*/ 560142 h 246"/>
              <a:gd name="T24" fmla="*/ 828568 w 414"/>
              <a:gd name="T25" fmla="*/ 516260 h 246"/>
              <a:gd name="T26" fmla="*/ 0 w 414"/>
              <a:gd name="T27" fmla="*/ 503354 h 246"/>
              <a:gd name="T28" fmla="*/ 0 w 414"/>
              <a:gd name="T29" fmla="*/ 141972 h 246"/>
              <a:gd name="T30" fmla="*/ 34051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7" name="Freeform 43"/>
          <p:cNvSpPr>
            <a:spLocks/>
          </p:cNvSpPr>
          <p:nvPr/>
        </p:nvSpPr>
        <p:spPr bwMode="auto">
          <a:xfrm>
            <a:off x="3711862" y="2595745"/>
            <a:ext cx="1401762" cy="625475"/>
          </a:xfrm>
          <a:custGeom>
            <a:avLst/>
            <a:gdLst>
              <a:gd name="T0" fmla="*/ 288266 w 496"/>
              <a:gd name="T1" fmla="*/ 420444 h 241"/>
              <a:gd name="T2" fmla="*/ 0 w 496"/>
              <a:gd name="T3" fmla="*/ 389300 h 241"/>
              <a:gd name="T4" fmla="*/ 36740 w 496"/>
              <a:gd name="T5" fmla="*/ 0 h 241"/>
              <a:gd name="T6" fmla="*/ 867623 w 496"/>
              <a:gd name="T7" fmla="*/ 12977 h 241"/>
              <a:gd name="T8" fmla="*/ 963711 w 496"/>
              <a:gd name="T9" fmla="*/ 59693 h 241"/>
              <a:gd name="T10" fmla="*/ 1023060 w 496"/>
              <a:gd name="T11" fmla="*/ 59693 h 241"/>
              <a:gd name="T12" fmla="*/ 1133279 w 496"/>
              <a:gd name="T13" fmla="*/ 72669 h 241"/>
              <a:gd name="T14" fmla="*/ 1212411 w 496"/>
              <a:gd name="T15" fmla="*/ 129767 h 241"/>
              <a:gd name="T16" fmla="*/ 1246325 w 496"/>
              <a:gd name="T17" fmla="*/ 259533 h 241"/>
              <a:gd name="T18" fmla="*/ 1302847 w 496"/>
              <a:gd name="T19" fmla="*/ 360751 h 241"/>
              <a:gd name="T20" fmla="*/ 1302847 w 496"/>
              <a:gd name="T21" fmla="*/ 433420 h 241"/>
              <a:gd name="T22" fmla="*/ 1322630 w 496"/>
              <a:gd name="T23" fmla="*/ 516471 h 241"/>
              <a:gd name="T24" fmla="*/ 1322630 w 496"/>
              <a:gd name="T25" fmla="*/ 560592 h 241"/>
              <a:gd name="T26" fmla="*/ 1401762 w 496"/>
              <a:gd name="T27" fmla="*/ 625475 h 241"/>
              <a:gd name="T28" fmla="*/ 288266 w 496"/>
              <a:gd name="T29" fmla="*/ 625475 h 241"/>
              <a:gd name="T30" fmla="*/ 288266 w 496"/>
              <a:gd name="T31" fmla="*/ 420444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8" name="Freeform 44"/>
          <p:cNvSpPr>
            <a:spLocks/>
          </p:cNvSpPr>
          <p:nvPr/>
        </p:nvSpPr>
        <p:spPr bwMode="auto">
          <a:xfrm>
            <a:off x="3711862" y="2595745"/>
            <a:ext cx="1401762" cy="625475"/>
          </a:xfrm>
          <a:custGeom>
            <a:avLst/>
            <a:gdLst>
              <a:gd name="T0" fmla="*/ 288266 w 496"/>
              <a:gd name="T1" fmla="*/ 420444 h 241"/>
              <a:gd name="T2" fmla="*/ 0 w 496"/>
              <a:gd name="T3" fmla="*/ 389300 h 241"/>
              <a:gd name="T4" fmla="*/ 36740 w 496"/>
              <a:gd name="T5" fmla="*/ 0 h 241"/>
              <a:gd name="T6" fmla="*/ 867623 w 496"/>
              <a:gd name="T7" fmla="*/ 12977 h 241"/>
              <a:gd name="T8" fmla="*/ 963711 w 496"/>
              <a:gd name="T9" fmla="*/ 59693 h 241"/>
              <a:gd name="T10" fmla="*/ 1023060 w 496"/>
              <a:gd name="T11" fmla="*/ 59693 h 241"/>
              <a:gd name="T12" fmla="*/ 1133279 w 496"/>
              <a:gd name="T13" fmla="*/ 72669 h 241"/>
              <a:gd name="T14" fmla="*/ 1212411 w 496"/>
              <a:gd name="T15" fmla="*/ 129767 h 241"/>
              <a:gd name="T16" fmla="*/ 1246325 w 496"/>
              <a:gd name="T17" fmla="*/ 259533 h 241"/>
              <a:gd name="T18" fmla="*/ 1302847 w 496"/>
              <a:gd name="T19" fmla="*/ 360751 h 241"/>
              <a:gd name="T20" fmla="*/ 1302847 w 496"/>
              <a:gd name="T21" fmla="*/ 433420 h 241"/>
              <a:gd name="T22" fmla="*/ 1322630 w 496"/>
              <a:gd name="T23" fmla="*/ 516471 h 241"/>
              <a:gd name="T24" fmla="*/ 1322630 w 496"/>
              <a:gd name="T25" fmla="*/ 560592 h 241"/>
              <a:gd name="T26" fmla="*/ 1401762 w 496"/>
              <a:gd name="T27" fmla="*/ 625475 h 241"/>
              <a:gd name="T28" fmla="*/ 288266 w 496"/>
              <a:gd name="T29" fmla="*/ 625475 h 241"/>
              <a:gd name="T30" fmla="*/ 288266 w 496"/>
              <a:gd name="T31" fmla="*/ 420444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9" name="Freeform 45"/>
          <p:cNvSpPr>
            <a:spLocks/>
          </p:cNvSpPr>
          <p:nvPr/>
        </p:nvSpPr>
        <p:spPr bwMode="auto">
          <a:xfrm>
            <a:off x="3981737" y="3221220"/>
            <a:ext cx="1246187" cy="511175"/>
          </a:xfrm>
          <a:custGeom>
            <a:avLst/>
            <a:gdLst>
              <a:gd name="T0" fmla="*/ 19826 w 440"/>
              <a:gd name="T1" fmla="*/ 0 h 199"/>
              <a:gd name="T2" fmla="*/ 1132897 w 440"/>
              <a:gd name="T3" fmla="*/ 0 h 199"/>
              <a:gd name="T4" fmla="*/ 1189542 w 440"/>
              <a:gd name="T5" fmla="*/ 33393 h 199"/>
              <a:gd name="T6" fmla="*/ 1149891 w 440"/>
              <a:gd name="T7" fmla="*/ 82199 h 199"/>
              <a:gd name="T8" fmla="*/ 1246187 w 440"/>
              <a:gd name="T9" fmla="*/ 156692 h 199"/>
              <a:gd name="T10" fmla="*/ 1246187 w 440"/>
              <a:gd name="T11" fmla="*/ 511175 h 199"/>
              <a:gd name="T12" fmla="*/ 0 w 440"/>
              <a:gd name="T13" fmla="*/ 511175 h 199"/>
              <a:gd name="T14" fmla="*/ 1982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0" name="Freeform 46"/>
          <p:cNvSpPr>
            <a:spLocks/>
          </p:cNvSpPr>
          <p:nvPr/>
        </p:nvSpPr>
        <p:spPr bwMode="auto">
          <a:xfrm>
            <a:off x="3981737" y="3221220"/>
            <a:ext cx="1246187" cy="511175"/>
          </a:xfrm>
          <a:custGeom>
            <a:avLst/>
            <a:gdLst>
              <a:gd name="T0" fmla="*/ 19826 w 440"/>
              <a:gd name="T1" fmla="*/ 0 h 199"/>
              <a:gd name="T2" fmla="*/ 1132897 w 440"/>
              <a:gd name="T3" fmla="*/ 0 h 199"/>
              <a:gd name="T4" fmla="*/ 1189542 w 440"/>
              <a:gd name="T5" fmla="*/ 33393 h 199"/>
              <a:gd name="T6" fmla="*/ 1149891 w 440"/>
              <a:gd name="T7" fmla="*/ 82199 h 199"/>
              <a:gd name="T8" fmla="*/ 1246187 w 440"/>
              <a:gd name="T9" fmla="*/ 156692 h 199"/>
              <a:gd name="T10" fmla="*/ 1246187 w 440"/>
              <a:gd name="T11" fmla="*/ 511175 h 199"/>
              <a:gd name="T12" fmla="*/ 0 w 440"/>
              <a:gd name="T13" fmla="*/ 511175 h 199"/>
              <a:gd name="T14" fmla="*/ 1982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1" name="Freeform 47"/>
          <p:cNvSpPr>
            <a:spLocks/>
          </p:cNvSpPr>
          <p:nvPr/>
        </p:nvSpPr>
        <p:spPr bwMode="auto">
          <a:xfrm>
            <a:off x="3824574" y="3718107"/>
            <a:ext cx="1462088" cy="747713"/>
          </a:xfrm>
          <a:custGeom>
            <a:avLst/>
            <a:gdLst>
              <a:gd name="T0" fmla="*/ 155843 w 516"/>
              <a:gd name="T1" fmla="*/ 10313 h 290"/>
              <a:gd name="T2" fmla="*/ 1402584 w 516"/>
              <a:gd name="T3" fmla="*/ 10313 h 290"/>
              <a:gd name="T4" fmla="*/ 1422419 w 516"/>
              <a:gd name="T5" fmla="*/ 141808 h 290"/>
              <a:gd name="T6" fmla="*/ 1442253 w 516"/>
              <a:gd name="T7" fmla="*/ 299085 h 290"/>
              <a:gd name="T8" fmla="*/ 1462088 w 516"/>
              <a:gd name="T9" fmla="*/ 531134 h 290"/>
              <a:gd name="T10" fmla="*/ 1442253 w 516"/>
              <a:gd name="T11" fmla="*/ 716773 h 290"/>
              <a:gd name="T12" fmla="*/ 1462088 w 516"/>
              <a:gd name="T13" fmla="*/ 747713 h 290"/>
              <a:gd name="T14" fmla="*/ 1402584 w 516"/>
              <a:gd name="T15" fmla="*/ 716773 h 290"/>
              <a:gd name="T16" fmla="*/ 1345914 w 516"/>
              <a:gd name="T17" fmla="*/ 703882 h 290"/>
              <a:gd name="T18" fmla="*/ 1269410 w 516"/>
              <a:gd name="T19" fmla="*/ 703882 h 290"/>
              <a:gd name="T20" fmla="*/ 1156070 w 516"/>
              <a:gd name="T21" fmla="*/ 747713 h 290"/>
              <a:gd name="T22" fmla="*/ 1136235 w 516"/>
              <a:gd name="T23" fmla="*/ 703882 h 290"/>
              <a:gd name="T24" fmla="*/ 1039896 w 516"/>
              <a:gd name="T25" fmla="*/ 688412 h 290"/>
              <a:gd name="T26" fmla="*/ 1003060 w 516"/>
              <a:gd name="T27" fmla="*/ 732243 h 290"/>
              <a:gd name="T28" fmla="*/ 912388 w 516"/>
              <a:gd name="T29" fmla="*/ 631689 h 290"/>
              <a:gd name="T30" fmla="*/ 830217 w 516"/>
              <a:gd name="T31" fmla="*/ 657472 h 290"/>
              <a:gd name="T32" fmla="*/ 810382 w 516"/>
              <a:gd name="T33" fmla="*/ 613640 h 290"/>
              <a:gd name="T34" fmla="*/ 617704 w 516"/>
              <a:gd name="T35" fmla="*/ 574966 h 290"/>
              <a:gd name="T36" fmla="*/ 501530 w 516"/>
              <a:gd name="T37" fmla="*/ 518242 h 290"/>
              <a:gd name="T38" fmla="*/ 464695 w 516"/>
              <a:gd name="T39" fmla="*/ 484724 h 290"/>
              <a:gd name="T40" fmla="*/ 484529 w 516"/>
              <a:gd name="T41" fmla="*/ 123759 h 290"/>
              <a:gd name="T42" fmla="*/ 0 w 516"/>
              <a:gd name="T43" fmla="*/ 85085 h 290"/>
              <a:gd name="T44" fmla="*/ 0 w 516"/>
              <a:gd name="T45" fmla="*/ 0 h 290"/>
              <a:gd name="T46" fmla="*/ 155843 w 516"/>
              <a:gd name="T47" fmla="*/ 10313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2" name="Freeform 48"/>
          <p:cNvSpPr>
            <a:spLocks/>
          </p:cNvSpPr>
          <p:nvPr/>
        </p:nvSpPr>
        <p:spPr bwMode="auto">
          <a:xfrm>
            <a:off x="3824574" y="3718107"/>
            <a:ext cx="1462088" cy="747713"/>
          </a:xfrm>
          <a:custGeom>
            <a:avLst/>
            <a:gdLst>
              <a:gd name="T0" fmla="*/ 155843 w 516"/>
              <a:gd name="T1" fmla="*/ 10313 h 290"/>
              <a:gd name="T2" fmla="*/ 1402584 w 516"/>
              <a:gd name="T3" fmla="*/ 10313 h 290"/>
              <a:gd name="T4" fmla="*/ 1422419 w 516"/>
              <a:gd name="T5" fmla="*/ 141808 h 290"/>
              <a:gd name="T6" fmla="*/ 1442253 w 516"/>
              <a:gd name="T7" fmla="*/ 299085 h 290"/>
              <a:gd name="T8" fmla="*/ 1462088 w 516"/>
              <a:gd name="T9" fmla="*/ 531134 h 290"/>
              <a:gd name="T10" fmla="*/ 1442253 w 516"/>
              <a:gd name="T11" fmla="*/ 716773 h 290"/>
              <a:gd name="T12" fmla="*/ 1462088 w 516"/>
              <a:gd name="T13" fmla="*/ 747713 h 290"/>
              <a:gd name="T14" fmla="*/ 1402584 w 516"/>
              <a:gd name="T15" fmla="*/ 716773 h 290"/>
              <a:gd name="T16" fmla="*/ 1345914 w 516"/>
              <a:gd name="T17" fmla="*/ 703882 h 290"/>
              <a:gd name="T18" fmla="*/ 1269410 w 516"/>
              <a:gd name="T19" fmla="*/ 703882 h 290"/>
              <a:gd name="T20" fmla="*/ 1156070 w 516"/>
              <a:gd name="T21" fmla="*/ 747713 h 290"/>
              <a:gd name="T22" fmla="*/ 1136235 w 516"/>
              <a:gd name="T23" fmla="*/ 703882 h 290"/>
              <a:gd name="T24" fmla="*/ 1039896 w 516"/>
              <a:gd name="T25" fmla="*/ 688412 h 290"/>
              <a:gd name="T26" fmla="*/ 1003060 w 516"/>
              <a:gd name="T27" fmla="*/ 732243 h 290"/>
              <a:gd name="T28" fmla="*/ 912388 w 516"/>
              <a:gd name="T29" fmla="*/ 631689 h 290"/>
              <a:gd name="T30" fmla="*/ 830217 w 516"/>
              <a:gd name="T31" fmla="*/ 657472 h 290"/>
              <a:gd name="T32" fmla="*/ 810382 w 516"/>
              <a:gd name="T33" fmla="*/ 613640 h 290"/>
              <a:gd name="T34" fmla="*/ 617704 w 516"/>
              <a:gd name="T35" fmla="*/ 574966 h 290"/>
              <a:gd name="T36" fmla="*/ 501530 w 516"/>
              <a:gd name="T37" fmla="*/ 518242 h 290"/>
              <a:gd name="T38" fmla="*/ 464695 w 516"/>
              <a:gd name="T39" fmla="*/ 484724 h 290"/>
              <a:gd name="T40" fmla="*/ 484529 w 516"/>
              <a:gd name="T41" fmla="*/ 123759 h 290"/>
              <a:gd name="T42" fmla="*/ 0 w 516"/>
              <a:gd name="T43" fmla="*/ 85085 h 290"/>
              <a:gd name="T44" fmla="*/ 0 w 516"/>
              <a:gd name="T45" fmla="*/ 0 h 290"/>
              <a:gd name="T46" fmla="*/ 155843 w 516"/>
              <a:gd name="T47" fmla="*/ 10313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3" name="Freeform 49"/>
          <p:cNvSpPr>
            <a:spLocks/>
          </p:cNvSpPr>
          <p:nvPr/>
        </p:nvSpPr>
        <p:spPr bwMode="auto">
          <a:xfrm>
            <a:off x="4869149" y="2495732"/>
            <a:ext cx="960438" cy="660400"/>
          </a:xfrm>
          <a:custGeom>
            <a:avLst/>
            <a:gdLst>
              <a:gd name="T0" fmla="*/ 844279 w 339"/>
              <a:gd name="T1" fmla="*/ 157978 h 255"/>
              <a:gd name="T2" fmla="*/ 881110 w 339"/>
              <a:gd name="T3" fmla="*/ 157978 h 255"/>
              <a:gd name="T4" fmla="*/ 900942 w 339"/>
              <a:gd name="T5" fmla="*/ 202005 h 255"/>
              <a:gd name="T6" fmla="*/ 920774 w 339"/>
              <a:gd name="T7" fmla="*/ 256391 h 255"/>
              <a:gd name="T8" fmla="*/ 960438 w 339"/>
              <a:gd name="T9" fmla="*/ 290058 h 255"/>
              <a:gd name="T10" fmla="*/ 900942 w 339"/>
              <a:gd name="T11" fmla="*/ 416958 h 255"/>
              <a:gd name="T12" fmla="*/ 844279 w 339"/>
              <a:gd name="T13" fmla="*/ 458395 h 255"/>
              <a:gd name="T14" fmla="*/ 866944 w 339"/>
              <a:gd name="T15" fmla="*/ 502422 h 255"/>
              <a:gd name="T16" fmla="*/ 804615 w 339"/>
              <a:gd name="T17" fmla="*/ 574936 h 255"/>
              <a:gd name="T18" fmla="*/ 787616 w 339"/>
              <a:gd name="T19" fmla="*/ 650041 h 255"/>
              <a:gd name="T20" fmla="*/ 745119 w 339"/>
              <a:gd name="T21" fmla="*/ 613784 h 255"/>
              <a:gd name="T22" fmla="*/ 169989 w 339"/>
              <a:gd name="T23" fmla="*/ 660400 h 255"/>
              <a:gd name="T24" fmla="*/ 169989 w 339"/>
              <a:gd name="T25" fmla="*/ 613784 h 255"/>
              <a:gd name="T26" fmla="*/ 150157 w 339"/>
              <a:gd name="T27" fmla="*/ 530910 h 255"/>
              <a:gd name="T28" fmla="*/ 150157 w 339"/>
              <a:gd name="T29" fmla="*/ 458395 h 255"/>
              <a:gd name="T30" fmla="*/ 93494 w 339"/>
              <a:gd name="T31" fmla="*/ 359983 h 255"/>
              <a:gd name="T32" fmla="*/ 59496 w 339"/>
              <a:gd name="T33" fmla="*/ 230493 h 255"/>
              <a:gd name="T34" fmla="*/ 0 w 339"/>
              <a:gd name="T35" fmla="*/ 157978 h 255"/>
              <a:gd name="T36" fmla="*/ 33998 w 339"/>
              <a:gd name="T37" fmla="*/ 113951 h 255"/>
              <a:gd name="T38" fmla="*/ 19832 w 339"/>
              <a:gd name="T39" fmla="*/ 38847 h 255"/>
              <a:gd name="T40" fmla="*/ 764951 w 339"/>
              <a:gd name="T41" fmla="*/ 0 h 255"/>
              <a:gd name="T42" fmla="*/ 824447 w 339"/>
              <a:gd name="T43" fmla="*/ 38847 h 255"/>
              <a:gd name="T44" fmla="*/ 804615 w 339"/>
              <a:gd name="T45" fmla="*/ 82874 h 255"/>
              <a:gd name="T46" fmla="*/ 844279 w 339"/>
              <a:gd name="T47" fmla="*/ 157978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4" name="Freeform 50"/>
          <p:cNvSpPr>
            <a:spLocks/>
          </p:cNvSpPr>
          <p:nvPr/>
        </p:nvSpPr>
        <p:spPr bwMode="auto">
          <a:xfrm>
            <a:off x="4869149" y="2495732"/>
            <a:ext cx="960438" cy="660400"/>
          </a:xfrm>
          <a:custGeom>
            <a:avLst/>
            <a:gdLst>
              <a:gd name="T0" fmla="*/ 844279 w 339"/>
              <a:gd name="T1" fmla="*/ 157978 h 255"/>
              <a:gd name="T2" fmla="*/ 881110 w 339"/>
              <a:gd name="T3" fmla="*/ 157978 h 255"/>
              <a:gd name="T4" fmla="*/ 900942 w 339"/>
              <a:gd name="T5" fmla="*/ 202005 h 255"/>
              <a:gd name="T6" fmla="*/ 920774 w 339"/>
              <a:gd name="T7" fmla="*/ 256391 h 255"/>
              <a:gd name="T8" fmla="*/ 960438 w 339"/>
              <a:gd name="T9" fmla="*/ 290058 h 255"/>
              <a:gd name="T10" fmla="*/ 900942 w 339"/>
              <a:gd name="T11" fmla="*/ 416958 h 255"/>
              <a:gd name="T12" fmla="*/ 844279 w 339"/>
              <a:gd name="T13" fmla="*/ 458395 h 255"/>
              <a:gd name="T14" fmla="*/ 866944 w 339"/>
              <a:gd name="T15" fmla="*/ 502422 h 255"/>
              <a:gd name="T16" fmla="*/ 804615 w 339"/>
              <a:gd name="T17" fmla="*/ 574936 h 255"/>
              <a:gd name="T18" fmla="*/ 787616 w 339"/>
              <a:gd name="T19" fmla="*/ 650041 h 255"/>
              <a:gd name="T20" fmla="*/ 745119 w 339"/>
              <a:gd name="T21" fmla="*/ 613784 h 255"/>
              <a:gd name="T22" fmla="*/ 169989 w 339"/>
              <a:gd name="T23" fmla="*/ 660400 h 255"/>
              <a:gd name="T24" fmla="*/ 169989 w 339"/>
              <a:gd name="T25" fmla="*/ 613784 h 255"/>
              <a:gd name="T26" fmla="*/ 150157 w 339"/>
              <a:gd name="T27" fmla="*/ 530910 h 255"/>
              <a:gd name="T28" fmla="*/ 150157 w 339"/>
              <a:gd name="T29" fmla="*/ 458395 h 255"/>
              <a:gd name="T30" fmla="*/ 93494 w 339"/>
              <a:gd name="T31" fmla="*/ 359983 h 255"/>
              <a:gd name="T32" fmla="*/ 59496 w 339"/>
              <a:gd name="T33" fmla="*/ 230493 h 255"/>
              <a:gd name="T34" fmla="*/ 0 w 339"/>
              <a:gd name="T35" fmla="*/ 157978 h 255"/>
              <a:gd name="T36" fmla="*/ 33998 w 339"/>
              <a:gd name="T37" fmla="*/ 113951 h 255"/>
              <a:gd name="T38" fmla="*/ 19832 w 339"/>
              <a:gd name="T39" fmla="*/ 38847 h 255"/>
              <a:gd name="T40" fmla="*/ 764951 w 339"/>
              <a:gd name="T41" fmla="*/ 0 h 255"/>
              <a:gd name="T42" fmla="*/ 824447 w 339"/>
              <a:gd name="T43" fmla="*/ 38847 h 255"/>
              <a:gd name="T44" fmla="*/ 804615 w 339"/>
              <a:gd name="T45" fmla="*/ 82874 h 255"/>
              <a:gd name="T46" fmla="*/ 844279 w 339"/>
              <a:gd name="T47" fmla="*/ 157978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5" name="Freeform 51"/>
          <p:cNvSpPr>
            <a:spLocks/>
          </p:cNvSpPr>
          <p:nvPr/>
        </p:nvSpPr>
        <p:spPr bwMode="auto">
          <a:xfrm>
            <a:off x="5042187" y="3111682"/>
            <a:ext cx="1076325" cy="776288"/>
          </a:xfrm>
          <a:custGeom>
            <a:avLst/>
            <a:gdLst>
              <a:gd name="T0" fmla="*/ 863892 w 380"/>
              <a:gd name="T1" fmla="*/ 691180 h 301"/>
              <a:gd name="T2" fmla="*/ 206768 w 380"/>
              <a:gd name="T3" fmla="*/ 747919 h 301"/>
              <a:gd name="T4" fmla="*/ 186941 w 380"/>
              <a:gd name="T5" fmla="*/ 616388 h 301"/>
              <a:gd name="T6" fmla="*/ 186941 w 380"/>
              <a:gd name="T7" fmla="*/ 260482 h 301"/>
              <a:gd name="T8" fmla="*/ 90638 w 380"/>
              <a:gd name="T9" fmla="*/ 190848 h 301"/>
              <a:gd name="T10" fmla="*/ 130292 w 380"/>
              <a:gd name="T11" fmla="*/ 141847 h 301"/>
              <a:gd name="T12" fmla="*/ 0 w 380"/>
              <a:gd name="T13" fmla="*/ 43844 h 301"/>
              <a:gd name="T14" fmla="*/ 574984 w 380"/>
              <a:gd name="T15" fmla="*/ 0 h 301"/>
              <a:gd name="T16" fmla="*/ 611806 w 380"/>
              <a:gd name="T17" fmla="*/ 33527 h 301"/>
              <a:gd name="T18" fmla="*/ 631633 w 380"/>
              <a:gd name="T19" fmla="*/ 118635 h 301"/>
              <a:gd name="T20" fmla="*/ 744930 w 380"/>
              <a:gd name="T21" fmla="*/ 260482 h 301"/>
              <a:gd name="T22" fmla="*/ 807244 w 380"/>
              <a:gd name="T23" fmla="*/ 260482 h 301"/>
              <a:gd name="T24" fmla="*/ 844065 w 380"/>
              <a:gd name="T25" fmla="*/ 273377 h 301"/>
              <a:gd name="T26" fmla="*/ 824238 w 380"/>
              <a:gd name="T27" fmla="*/ 348169 h 301"/>
              <a:gd name="T28" fmla="*/ 900714 w 380"/>
              <a:gd name="T29" fmla="*/ 433277 h 301"/>
              <a:gd name="T30" fmla="*/ 980022 w 380"/>
              <a:gd name="T31" fmla="*/ 459067 h 301"/>
              <a:gd name="T32" fmla="*/ 960195 w 380"/>
              <a:gd name="T33" fmla="*/ 533859 h 301"/>
              <a:gd name="T34" fmla="*/ 980022 w 380"/>
              <a:gd name="T35" fmla="*/ 575124 h 301"/>
              <a:gd name="T36" fmla="*/ 1039503 w 380"/>
              <a:gd name="T37" fmla="*/ 575124 h 301"/>
              <a:gd name="T38" fmla="*/ 1059330 w 380"/>
              <a:gd name="T39" fmla="*/ 546754 h 301"/>
              <a:gd name="T40" fmla="*/ 1076325 w 380"/>
              <a:gd name="T41" fmla="*/ 616388 h 301"/>
              <a:gd name="T42" fmla="*/ 1039503 w 380"/>
              <a:gd name="T43" fmla="*/ 675706 h 301"/>
              <a:gd name="T44" fmla="*/ 960195 w 380"/>
              <a:gd name="T45" fmla="*/ 776288 h 301"/>
              <a:gd name="T46" fmla="*/ 863892 w 380"/>
              <a:gd name="T47" fmla="*/ 765972 h 301"/>
              <a:gd name="T48" fmla="*/ 900714 w 380"/>
              <a:gd name="T49" fmla="*/ 729865 h 301"/>
              <a:gd name="T50" fmla="*/ 863892 w 380"/>
              <a:gd name="T51" fmla="*/ 691180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6" name="Freeform 52"/>
          <p:cNvSpPr>
            <a:spLocks/>
          </p:cNvSpPr>
          <p:nvPr/>
        </p:nvSpPr>
        <p:spPr bwMode="auto">
          <a:xfrm>
            <a:off x="5042187" y="3111682"/>
            <a:ext cx="1076325" cy="776288"/>
          </a:xfrm>
          <a:custGeom>
            <a:avLst/>
            <a:gdLst>
              <a:gd name="T0" fmla="*/ 863892 w 380"/>
              <a:gd name="T1" fmla="*/ 691180 h 301"/>
              <a:gd name="T2" fmla="*/ 206768 w 380"/>
              <a:gd name="T3" fmla="*/ 747919 h 301"/>
              <a:gd name="T4" fmla="*/ 186941 w 380"/>
              <a:gd name="T5" fmla="*/ 616388 h 301"/>
              <a:gd name="T6" fmla="*/ 186941 w 380"/>
              <a:gd name="T7" fmla="*/ 260482 h 301"/>
              <a:gd name="T8" fmla="*/ 90638 w 380"/>
              <a:gd name="T9" fmla="*/ 190848 h 301"/>
              <a:gd name="T10" fmla="*/ 130292 w 380"/>
              <a:gd name="T11" fmla="*/ 141847 h 301"/>
              <a:gd name="T12" fmla="*/ 0 w 380"/>
              <a:gd name="T13" fmla="*/ 43844 h 301"/>
              <a:gd name="T14" fmla="*/ 574984 w 380"/>
              <a:gd name="T15" fmla="*/ 0 h 301"/>
              <a:gd name="T16" fmla="*/ 611806 w 380"/>
              <a:gd name="T17" fmla="*/ 33527 h 301"/>
              <a:gd name="T18" fmla="*/ 631633 w 380"/>
              <a:gd name="T19" fmla="*/ 118635 h 301"/>
              <a:gd name="T20" fmla="*/ 744930 w 380"/>
              <a:gd name="T21" fmla="*/ 260482 h 301"/>
              <a:gd name="T22" fmla="*/ 807244 w 380"/>
              <a:gd name="T23" fmla="*/ 260482 h 301"/>
              <a:gd name="T24" fmla="*/ 844065 w 380"/>
              <a:gd name="T25" fmla="*/ 273377 h 301"/>
              <a:gd name="T26" fmla="*/ 824238 w 380"/>
              <a:gd name="T27" fmla="*/ 348169 h 301"/>
              <a:gd name="T28" fmla="*/ 900714 w 380"/>
              <a:gd name="T29" fmla="*/ 433277 h 301"/>
              <a:gd name="T30" fmla="*/ 980022 w 380"/>
              <a:gd name="T31" fmla="*/ 459067 h 301"/>
              <a:gd name="T32" fmla="*/ 960195 w 380"/>
              <a:gd name="T33" fmla="*/ 533859 h 301"/>
              <a:gd name="T34" fmla="*/ 980022 w 380"/>
              <a:gd name="T35" fmla="*/ 575124 h 301"/>
              <a:gd name="T36" fmla="*/ 1039503 w 380"/>
              <a:gd name="T37" fmla="*/ 575124 h 301"/>
              <a:gd name="T38" fmla="*/ 1059330 w 380"/>
              <a:gd name="T39" fmla="*/ 546754 h 301"/>
              <a:gd name="T40" fmla="*/ 1076325 w 380"/>
              <a:gd name="T41" fmla="*/ 616388 h 301"/>
              <a:gd name="T42" fmla="*/ 1039503 w 380"/>
              <a:gd name="T43" fmla="*/ 675706 h 301"/>
              <a:gd name="T44" fmla="*/ 960195 w 380"/>
              <a:gd name="T45" fmla="*/ 776288 h 301"/>
              <a:gd name="T46" fmla="*/ 863892 w 380"/>
              <a:gd name="T47" fmla="*/ 765972 h 301"/>
              <a:gd name="T48" fmla="*/ 900714 w 380"/>
              <a:gd name="T49" fmla="*/ 729865 h 301"/>
              <a:gd name="T50" fmla="*/ 863892 w 380"/>
              <a:gd name="T51" fmla="*/ 691180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 name="Freeform 53"/>
          <p:cNvSpPr>
            <a:spLocks/>
          </p:cNvSpPr>
          <p:nvPr/>
        </p:nvSpPr>
        <p:spPr bwMode="auto">
          <a:xfrm>
            <a:off x="5243799" y="3807007"/>
            <a:ext cx="757238" cy="762000"/>
          </a:xfrm>
          <a:custGeom>
            <a:avLst/>
            <a:gdLst>
              <a:gd name="T0" fmla="*/ 660448 w 266"/>
              <a:gd name="T1" fmla="*/ 72325 h 295"/>
              <a:gd name="T2" fmla="*/ 757238 w 266"/>
              <a:gd name="T3" fmla="*/ 82658 h 295"/>
              <a:gd name="T4" fmla="*/ 720230 w 266"/>
              <a:gd name="T5" fmla="*/ 227308 h 295"/>
              <a:gd name="T6" fmla="*/ 720230 w 266"/>
              <a:gd name="T7" fmla="*/ 299634 h 295"/>
              <a:gd name="T8" fmla="*/ 660448 w 266"/>
              <a:gd name="T9" fmla="*/ 371959 h 295"/>
              <a:gd name="T10" fmla="*/ 603513 w 266"/>
              <a:gd name="T11" fmla="*/ 488197 h 295"/>
              <a:gd name="T12" fmla="*/ 563658 w 266"/>
              <a:gd name="T13" fmla="*/ 570854 h 295"/>
              <a:gd name="T14" fmla="*/ 583586 w 266"/>
              <a:gd name="T15" fmla="*/ 671593 h 295"/>
              <a:gd name="T16" fmla="*/ 563658 w 266"/>
              <a:gd name="T17" fmla="*/ 731003 h 295"/>
              <a:gd name="T18" fmla="*/ 96790 w 266"/>
              <a:gd name="T19" fmla="*/ 762000 h 295"/>
              <a:gd name="T20" fmla="*/ 96790 w 266"/>
              <a:gd name="T21" fmla="*/ 661261 h 295"/>
              <a:gd name="T22" fmla="*/ 37008 w 266"/>
              <a:gd name="T23" fmla="*/ 661261 h 295"/>
              <a:gd name="T24" fmla="*/ 19927 w 266"/>
              <a:gd name="T25" fmla="*/ 632847 h 295"/>
              <a:gd name="T26" fmla="*/ 37008 w 266"/>
              <a:gd name="T27" fmla="*/ 444285 h 295"/>
              <a:gd name="T28" fmla="*/ 19927 w 266"/>
              <a:gd name="T29" fmla="*/ 214393 h 295"/>
              <a:gd name="T30" fmla="*/ 0 w 266"/>
              <a:gd name="T31" fmla="*/ 54244 h 295"/>
              <a:gd name="T32" fmla="*/ 660448 w 266"/>
              <a:gd name="T33" fmla="*/ 0 h 295"/>
              <a:gd name="T34" fmla="*/ 697456 w 266"/>
              <a:gd name="T35" fmla="*/ 36163 h 295"/>
              <a:gd name="T36" fmla="*/ 660448 w 266"/>
              <a:gd name="T37" fmla="*/ 72325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8" name="Freeform 54"/>
          <p:cNvSpPr>
            <a:spLocks/>
          </p:cNvSpPr>
          <p:nvPr/>
        </p:nvSpPr>
        <p:spPr bwMode="auto">
          <a:xfrm>
            <a:off x="5243799" y="3807007"/>
            <a:ext cx="757238" cy="762000"/>
          </a:xfrm>
          <a:custGeom>
            <a:avLst/>
            <a:gdLst>
              <a:gd name="T0" fmla="*/ 660448 w 266"/>
              <a:gd name="T1" fmla="*/ 72325 h 295"/>
              <a:gd name="T2" fmla="*/ 757238 w 266"/>
              <a:gd name="T3" fmla="*/ 82658 h 295"/>
              <a:gd name="T4" fmla="*/ 720230 w 266"/>
              <a:gd name="T5" fmla="*/ 227308 h 295"/>
              <a:gd name="T6" fmla="*/ 720230 w 266"/>
              <a:gd name="T7" fmla="*/ 299634 h 295"/>
              <a:gd name="T8" fmla="*/ 660448 w 266"/>
              <a:gd name="T9" fmla="*/ 371959 h 295"/>
              <a:gd name="T10" fmla="*/ 603513 w 266"/>
              <a:gd name="T11" fmla="*/ 488197 h 295"/>
              <a:gd name="T12" fmla="*/ 563658 w 266"/>
              <a:gd name="T13" fmla="*/ 570854 h 295"/>
              <a:gd name="T14" fmla="*/ 583586 w 266"/>
              <a:gd name="T15" fmla="*/ 671593 h 295"/>
              <a:gd name="T16" fmla="*/ 563658 w 266"/>
              <a:gd name="T17" fmla="*/ 731003 h 295"/>
              <a:gd name="T18" fmla="*/ 96790 w 266"/>
              <a:gd name="T19" fmla="*/ 762000 h 295"/>
              <a:gd name="T20" fmla="*/ 96790 w 266"/>
              <a:gd name="T21" fmla="*/ 661261 h 295"/>
              <a:gd name="T22" fmla="*/ 37008 w 266"/>
              <a:gd name="T23" fmla="*/ 661261 h 295"/>
              <a:gd name="T24" fmla="*/ 19927 w 266"/>
              <a:gd name="T25" fmla="*/ 632847 h 295"/>
              <a:gd name="T26" fmla="*/ 37008 w 266"/>
              <a:gd name="T27" fmla="*/ 444285 h 295"/>
              <a:gd name="T28" fmla="*/ 19927 w 266"/>
              <a:gd name="T29" fmla="*/ 214393 h 295"/>
              <a:gd name="T30" fmla="*/ 0 w 266"/>
              <a:gd name="T31" fmla="*/ 54244 h 295"/>
              <a:gd name="T32" fmla="*/ 660448 w 266"/>
              <a:gd name="T33" fmla="*/ 0 h 295"/>
              <a:gd name="T34" fmla="*/ 697456 w 266"/>
              <a:gd name="T35" fmla="*/ 36163 h 295"/>
              <a:gd name="T36" fmla="*/ 660448 w 266"/>
              <a:gd name="T37" fmla="*/ 72325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9" name="Freeform 55"/>
          <p:cNvSpPr>
            <a:spLocks/>
          </p:cNvSpPr>
          <p:nvPr/>
        </p:nvSpPr>
        <p:spPr bwMode="auto">
          <a:xfrm>
            <a:off x="5659724" y="2637020"/>
            <a:ext cx="692150" cy="1050925"/>
          </a:xfrm>
          <a:custGeom>
            <a:avLst/>
            <a:gdLst>
              <a:gd name="T0" fmla="*/ 0 w 246"/>
              <a:gd name="T1" fmla="*/ 506097 h 407"/>
              <a:gd name="T2" fmla="*/ 16882 w 246"/>
              <a:gd name="T3" fmla="*/ 433797 h 407"/>
              <a:gd name="T4" fmla="*/ 78781 w 246"/>
              <a:gd name="T5" fmla="*/ 364080 h 407"/>
              <a:gd name="T6" fmla="*/ 56272 w 246"/>
              <a:gd name="T7" fmla="*/ 317601 h 407"/>
              <a:gd name="T8" fmla="*/ 112545 w 246"/>
              <a:gd name="T9" fmla="*/ 273705 h 407"/>
              <a:gd name="T10" fmla="*/ 168817 w 246"/>
              <a:gd name="T11" fmla="*/ 147181 h 407"/>
              <a:gd name="T12" fmla="*/ 129426 w 246"/>
              <a:gd name="T13" fmla="*/ 116196 h 407"/>
              <a:gd name="T14" fmla="*/ 112545 w 246"/>
              <a:gd name="T15" fmla="*/ 61971 h 407"/>
              <a:gd name="T16" fmla="*/ 534587 w 246"/>
              <a:gd name="T17" fmla="*/ 0 h 407"/>
              <a:gd name="T18" fmla="*/ 534587 w 246"/>
              <a:gd name="T19" fmla="*/ 157510 h 407"/>
              <a:gd name="T20" fmla="*/ 596487 w 246"/>
              <a:gd name="T21" fmla="*/ 173002 h 407"/>
              <a:gd name="T22" fmla="*/ 649946 w 246"/>
              <a:gd name="T23" fmla="*/ 650696 h 407"/>
              <a:gd name="T24" fmla="*/ 692150 w 246"/>
              <a:gd name="T25" fmla="*/ 733324 h 407"/>
              <a:gd name="T26" fmla="*/ 596487 w 246"/>
              <a:gd name="T27" fmla="*/ 877923 h 407"/>
              <a:gd name="T28" fmla="*/ 596487 w 246"/>
              <a:gd name="T29" fmla="*/ 947640 h 407"/>
              <a:gd name="T30" fmla="*/ 514892 w 246"/>
              <a:gd name="T31" fmla="*/ 988954 h 407"/>
              <a:gd name="T32" fmla="*/ 534587 w 246"/>
              <a:gd name="T33" fmla="*/ 1007029 h 407"/>
              <a:gd name="T34" fmla="*/ 441738 w 246"/>
              <a:gd name="T35" fmla="*/ 1019939 h 407"/>
              <a:gd name="T36" fmla="*/ 422043 w 246"/>
              <a:gd name="T37" fmla="*/ 1050925 h 407"/>
              <a:gd name="T38" fmla="*/ 362957 w 246"/>
              <a:gd name="T39" fmla="*/ 1050925 h 407"/>
              <a:gd name="T40" fmla="*/ 343261 w 246"/>
              <a:gd name="T41" fmla="*/ 1007029 h 407"/>
              <a:gd name="T42" fmla="*/ 362957 w 246"/>
              <a:gd name="T43" fmla="*/ 932147 h 407"/>
              <a:gd name="T44" fmla="*/ 284175 w 246"/>
              <a:gd name="T45" fmla="*/ 906326 h 407"/>
              <a:gd name="T46" fmla="*/ 208208 w 246"/>
              <a:gd name="T47" fmla="*/ 821116 h 407"/>
              <a:gd name="T48" fmla="*/ 227903 w 246"/>
              <a:gd name="T49" fmla="*/ 746234 h 407"/>
              <a:gd name="T50" fmla="*/ 191326 w 246"/>
              <a:gd name="T51" fmla="*/ 733324 h 407"/>
              <a:gd name="T52" fmla="*/ 129426 w 246"/>
              <a:gd name="T53" fmla="*/ 733324 h 407"/>
              <a:gd name="T54" fmla="*/ 16882 w 246"/>
              <a:gd name="T55" fmla="*/ 591307 h 407"/>
              <a:gd name="T56" fmla="*/ 0 w 246"/>
              <a:gd name="T57" fmla="*/ 506097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0" name="Freeform 56"/>
          <p:cNvSpPr>
            <a:spLocks/>
          </p:cNvSpPr>
          <p:nvPr/>
        </p:nvSpPr>
        <p:spPr bwMode="auto">
          <a:xfrm>
            <a:off x="5659724" y="2637020"/>
            <a:ext cx="692150" cy="1050925"/>
          </a:xfrm>
          <a:custGeom>
            <a:avLst/>
            <a:gdLst>
              <a:gd name="T0" fmla="*/ 0 w 246"/>
              <a:gd name="T1" fmla="*/ 506097 h 407"/>
              <a:gd name="T2" fmla="*/ 16882 w 246"/>
              <a:gd name="T3" fmla="*/ 433797 h 407"/>
              <a:gd name="T4" fmla="*/ 78781 w 246"/>
              <a:gd name="T5" fmla="*/ 364080 h 407"/>
              <a:gd name="T6" fmla="*/ 56272 w 246"/>
              <a:gd name="T7" fmla="*/ 317601 h 407"/>
              <a:gd name="T8" fmla="*/ 112545 w 246"/>
              <a:gd name="T9" fmla="*/ 273705 h 407"/>
              <a:gd name="T10" fmla="*/ 168817 w 246"/>
              <a:gd name="T11" fmla="*/ 147181 h 407"/>
              <a:gd name="T12" fmla="*/ 129426 w 246"/>
              <a:gd name="T13" fmla="*/ 116196 h 407"/>
              <a:gd name="T14" fmla="*/ 112545 w 246"/>
              <a:gd name="T15" fmla="*/ 61971 h 407"/>
              <a:gd name="T16" fmla="*/ 534587 w 246"/>
              <a:gd name="T17" fmla="*/ 0 h 407"/>
              <a:gd name="T18" fmla="*/ 534587 w 246"/>
              <a:gd name="T19" fmla="*/ 157510 h 407"/>
              <a:gd name="T20" fmla="*/ 596487 w 246"/>
              <a:gd name="T21" fmla="*/ 173002 h 407"/>
              <a:gd name="T22" fmla="*/ 649946 w 246"/>
              <a:gd name="T23" fmla="*/ 650696 h 407"/>
              <a:gd name="T24" fmla="*/ 692150 w 246"/>
              <a:gd name="T25" fmla="*/ 733324 h 407"/>
              <a:gd name="T26" fmla="*/ 596487 w 246"/>
              <a:gd name="T27" fmla="*/ 877923 h 407"/>
              <a:gd name="T28" fmla="*/ 596487 w 246"/>
              <a:gd name="T29" fmla="*/ 947640 h 407"/>
              <a:gd name="T30" fmla="*/ 514892 w 246"/>
              <a:gd name="T31" fmla="*/ 988954 h 407"/>
              <a:gd name="T32" fmla="*/ 534587 w 246"/>
              <a:gd name="T33" fmla="*/ 1007029 h 407"/>
              <a:gd name="T34" fmla="*/ 441738 w 246"/>
              <a:gd name="T35" fmla="*/ 1019939 h 407"/>
              <a:gd name="T36" fmla="*/ 422043 w 246"/>
              <a:gd name="T37" fmla="*/ 1050925 h 407"/>
              <a:gd name="T38" fmla="*/ 362957 w 246"/>
              <a:gd name="T39" fmla="*/ 1050925 h 407"/>
              <a:gd name="T40" fmla="*/ 343261 w 246"/>
              <a:gd name="T41" fmla="*/ 1007029 h 407"/>
              <a:gd name="T42" fmla="*/ 362957 w 246"/>
              <a:gd name="T43" fmla="*/ 932147 h 407"/>
              <a:gd name="T44" fmla="*/ 284175 w 246"/>
              <a:gd name="T45" fmla="*/ 906326 h 407"/>
              <a:gd name="T46" fmla="*/ 208208 w 246"/>
              <a:gd name="T47" fmla="*/ 821116 h 407"/>
              <a:gd name="T48" fmla="*/ 227903 w 246"/>
              <a:gd name="T49" fmla="*/ 746234 h 407"/>
              <a:gd name="T50" fmla="*/ 191326 w 246"/>
              <a:gd name="T51" fmla="*/ 733324 h 407"/>
              <a:gd name="T52" fmla="*/ 129426 w 246"/>
              <a:gd name="T53" fmla="*/ 733324 h 407"/>
              <a:gd name="T54" fmla="*/ 16882 w 246"/>
              <a:gd name="T55" fmla="*/ 591307 h 407"/>
              <a:gd name="T56" fmla="*/ 0 w 246"/>
              <a:gd name="T57" fmla="*/ 506097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1" name="Freeform 57"/>
          <p:cNvSpPr>
            <a:spLocks/>
          </p:cNvSpPr>
          <p:nvPr/>
        </p:nvSpPr>
        <p:spPr bwMode="auto">
          <a:xfrm>
            <a:off x="6255037" y="2737032"/>
            <a:ext cx="558800" cy="779463"/>
          </a:xfrm>
          <a:custGeom>
            <a:avLst/>
            <a:gdLst>
              <a:gd name="T0" fmla="*/ 133998 w 196"/>
              <a:gd name="T1" fmla="*/ 46612 h 301"/>
              <a:gd name="T2" fmla="*/ 481822 w 196"/>
              <a:gd name="T3" fmla="*/ 0 h 301"/>
              <a:gd name="T4" fmla="*/ 558800 w 196"/>
              <a:gd name="T5" fmla="*/ 515326 h 301"/>
              <a:gd name="T6" fmla="*/ 558800 w 196"/>
              <a:gd name="T7" fmla="*/ 564528 h 301"/>
              <a:gd name="T8" fmla="*/ 464716 w 196"/>
              <a:gd name="T9" fmla="*/ 593013 h 301"/>
              <a:gd name="T10" fmla="*/ 404845 w 196"/>
              <a:gd name="T11" fmla="*/ 688828 h 301"/>
              <a:gd name="T12" fmla="*/ 327867 w 196"/>
              <a:gd name="T13" fmla="*/ 688828 h 301"/>
              <a:gd name="T14" fmla="*/ 290804 w 196"/>
              <a:gd name="T15" fmla="*/ 748388 h 301"/>
              <a:gd name="T16" fmla="*/ 193869 w 196"/>
              <a:gd name="T17" fmla="*/ 763926 h 301"/>
              <a:gd name="T18" fmla="*/ 133998 w 196"/>
              <a:gd name="T19" fmla="*/ 748388 h 301"/>
              <a:gd name="T20" fmla="*/ 0 w 196"/>
              <a:gd name="T21" fmla="*/ 779463 h 301"/>
              <a:gd name="T22" fmla="*/ 96935 w 196"/>
              <a:gd name="T23" fmla="*/ 634447 h 301"/>
              <a:gd name="T24" fmla="*/ 54169 w 196"/>
              <a:gd name="T25" fmla="*/ 548991 h 301"/>
              <a:gd name="T26" fmla="*/ 0 w 196"/>
              <a:gd name="T27" fmla="*/ 72508 h 301"/>
              <a:gd name="T28" fmla="*/ 96935 w 196"/>
              <a:gd name="T29" fmla="*/ 88046 h 301"/>
              <a:gd name="T30" fmla="*/ 133998 w 196"/>
              <a:gd name="T31" fmla="*/ 46612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2" name="Freeform 58"/>
          <p:cNvSpPr>
            <a:spLocks/>
          </p:cNvSpPr>
          <p:nvPr/>
        </p:nvSpPr>
        <p:spPr bwMode="auto">
          <a:xfrm>
            <a:off x="6255037" y="2737032"/>
            <a:ext cx="558800" cy="779463"/>
          </a:xfrm>
          <a:custGeom>
            <a:avLst/>
            <a:gdLst>
              <a:gd name="T0" fmla="*/ 133998 w 196"/>
              <a:gd name="T1" fmla="*/ 46612 h 301"/>
              <a:gd name="T2" fmla="*/ 481822 w 196"/>
              <a:gd name="T3" fmla="*/ 0 h 301"/>
              <a:gd name="T4" fmla="*/ 558800 w 196"/>
              <a:gd name="T5" fmla="*/ 515326 h 301"/>
              <a:gd name="T6" fmla="*/ 558800 w 196"/>
              <a:gd name="T7" fmla="*/ 564528 h 301"/>
              <a:gd name="T8" fmla="*/ 464716 w 196"/>
              <a:gd name="T9" fmla="*/ 593013 h 301"/>
              <a:gd name="T10" fmla="*/ 404845 w 196"/>
              <a:gd name="T11" fmla="*/ 688828 h 301"/>
              <a:gd name="T12" fmla="*/ 327867 w 196"/>
              <a:gd name="T13" fmla="*/ 688828 h 301"/>
              <a:gd name="T14" fmla="*/ 290804 w 196"/>
              <a:gd name="T15" fmla="*/ 748388 h 301"/>
              <a:gd name="T16" fmla="*/ 193869 w 196"/>
              <a:gd name="T17" fmla="*/ 763926 h 301"/>
              <a:gd name="T18" fmla="*/ 133998 w 196"/>
              <a:gd name="T19" fmla="*/ 748388 h 301"/>
              <a:gd name="T20" fmla="*/ 0 w 196"/>
              <a:gd name="T21" fmla="*/ 779463 h 301"/>
              <a:gd name="T22" fmla="*/ 96935 w 196"/>
              <a:gd name="T23" fmla="*/ 634447 h 301"/>
              <a:gd name="T24" fmla="*/ 54169 w 196"/>
              <a:gd name="T25" fmla="*/ 548991 h 301"/>
              <a:gd name="T26" fmla="*/ 0 w 196"/>
              <a:gd name="T27" fmla="*/ 72508 h 301"/>
              <a:gd name="T28" fmla="*/ 96935 w 196"/>
              <a:gd name="T29" fmla="*/ 88046 h 301"/>
              <a:gd name="T30" fmla="*/ 133998 w 196"/>
              <a:gd name="T31" fmla="*/ 46612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3" name="Freeform 59"/>
          <p:cNvSpPr>
            <a:spLocks/>
          </p:cNvSpPr>
          <p:nvPr/>
        </p:nvSpPr>
        <p:spPr bwMode="auto">
          <a:xfrm>
            <a:off x="6080412" y="3229157"/>
            <a:ext cx="1214437" cy="563563"/>
          </a:xfrm>
          <a:custGeom>
            <a:avLst/>
            <a:gdLst>
              <a:gd name="T0" fmla="*/ 33970 w 429"/>
              <a:gd name="T1" fmla="*/ 498934 h 218"/>
              <a:gd name="T2" fmla="*/ 14154 w 429"/>
              <a:gd name="T3" fmla="*/ 429135 h 218"/>
              <a:gd name="T4" fmla="*/ 113234 w 429"/>
              <a:gd name="T5" fmla="*/ 416209 h 218"/>
              <a:gd name="T6" fmla="*/ 93418 w 429"/>
              <a:gd name="T7" fmla="*/ 398113 h 218"/>
              <a:gd name="T8" fmla="*/ 175513 w 429"/>
              <a:gd name="T9" fmla="*/ 356751 h 218"/>
              <a:gd name="T10" fmla="*/ 175513 w 429"/>
              <a:gd name="T11" fmla="*/ 286952 h 218"/>
              <a:gd name="T12" fmla="*/ 308563 w 429"/>
              <a:gd name="T13" fmla="*/ 255930 h 218"/>
              <a:gd name="T14" fmla="*/ 368011 w 429"/>
              <a:gd name="T15" fmla="*/ 271441 h 218"/>
              <a:gd name="T16" fmla="*/ 461429 w 429"/>
              <a:gd name="T17" fmla="*/ 255930 h 218"/>
              <a:gd name="T18" fmla="*/ 501061 w 429"/>
              <a:gd name="T19" fmla="*/ 196472 h 218"/>
              <a:gd name="T20" fmla="*/ 577495 w 429"/>
              <a:gd name="T21" fmla="*/ 196472 h 218"/>
              <a:gd name="T22" fmla="*/ 636942 w 429"/>
              <a:gd name="T23" fmla="*/ 100821 h 218"/>
              <a:gd name="T24" fmla="*/ 727530 w 429"/>
              <a:gd name="T25" fmla="*/ 72384 h 218"/>
              <a:gd name="T26" fmla="*/ 727530 w 429"/>
              <a:gd name="T27" fmla="*/ 28437 h 218"/>
              <a:gd name="T28" fmla="*/ 789809 w 429"/>
              <a:gd name="T29" fmla="*/ 0 h 218"/>
              <a:gd name="T30" fmla="*/ 922859 w 429"/>
              <a:gd name="T31" fmla="*/ 59458 h 218"/>
              <a:gd name="T32" fmla="*/ 1041755 w 429"/>
              <a:gd name="T33" fmla="*/ 41362 h 218"/>
              <a:gd name="T34" fmla="*/ 1078556 w 429"/>
              <a:gd name="T35" fmla="*/ 72384 h 218"/>
              <a:gd name="T36" fmla="*/ 1098372 w 429"/>
              <a:gd name="T37" fmla="*/ 142183 h 218"/>
              <a:gd name="T38" fmla="*/ 1135173 w 429"/>
              <a:gd name="T39" fmla="*/ 211982 h 218"/>
              <a:gd name="T40" fmla="*/ 1214437 w 429"/>
              <a:gd name="T41" fmla="*/ 230078 h 218"/>
              <a:gd name="T42" fmla="*/ 982307 w 429"/>
              <a:gd name="T43" fmla="*/ 429135 h 218"/>
              <a:gd name="T44" fmla="*/ 0 w 429"/>
              <a:gd name="T45" fmla="*/ 563563 h 218"/>
              <a:gd name="T46" fmla="*/ 33970 w 429"/>
              <a:gd name="T47" fmla="*/ 498934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4" name="Freeform 60"/>
          <p:cNvSpPr>
            <a:spLocks/>
          </p:cNvSpPr>
          <p:nvPr/>
        </p:nvSpPr>
        <p:spPr bwMode="auto">
          <a:xfrm>
            <a:off x="6080412" y="3229157"/>
            <a:ext cx="1214437" cy="563563"/>
          </a:xfrm>
          <a:custGeom>
            <a:avLst/>
            <a:gdLst>
              <a:gd name="T0" fmla="*/ 33970 w 429"/>
              <a:gd name="T1" fmla="*/ 498934 h 218"/>
              <a:gd name="T2" fmla="*/ 14154 w 429"/>
              <a:gd name="T3" fmla="*/ 429135 h 218"/>
              <a:gd name="T4" fmla="*/ 113234 w 429"/>
              <a:gd name="T5" fmla="*/ 416209 h 218"/>
              <a:gd name="T6" fmla="*/ 93418 w 429"/>
              <a:gd name="T7" fmla="*/ 398113 h 218"/>
              <a:gd name="T8" fmla="*/ 175513 w 429"/>
              <a:gd name="T9" fmla="*/ 356751 h 218"/>
              <a:gd name="T10" fmla="*/ 175513 w 429"/>
              <a:gd name="T11" fmla="*/ 286952 h 218"/>
              <a:gd name="T12" fmla="*/ 308563 w 429"/>
              <a:gd name="T13" fmla="*/ 255930 h 218"/>
              <a:gd name="T14" fmla="*/ 368011 w 429"/>
              <a:gd name="T15" fmla="*/ 271441 h 218"/>
              <a:gd name="T16" fmla="*/ 461429 w 429"/>
              <a:gd name="T17" fmla="*/ 255930 h 218"/>
              <a:gd name="T18" fmla="*/ 501061 w 429"/>
              <a:gd name="T19" fmla="*/ 196472 h 218"/>
              <a:gd name="T20" fmla="*/ 577495 w 429"/>
              <a:gd name="T21" fmla="*/ 196472 h 218"/>
              <a:gd name="T22" fmla="*/ 636942 w 429"/>
              <a:gd name="T23" fmla="*/ 100821 h 218"/>
              <a:gd name="T24" fmla="*/ 727530 w 429"/>
              <a:gd name="T25" fmla="*/ 72384 h 218"/>
              <a:gd name="T26" fmla="*/ 727530 w 429"/>
              <a:gd name="T27" fmla="*/ 28437 h 218"/>
              <a:gd name="T28" fmla="*/ 789809 w 429"/>
              <a:gd name="T29" fmla="*/ 0 h 218"/>
              <a:gd name="T30" fmla="*/ 922859 w 429"/>
              <a:gd name="T31" fmla="*/ 59458 h 218"/>
              <a:gd name="T32" fmla="*/ 1041755 w 429"/>
              <a:gd name="T33" fmla="*/ 41362 h 218"/>
              <a:gd name="T34" fmla="*/ 1078556 w 429"/>
              <a:gd name="T35" fmla="*/ 72384 h 218"/>
              <a:gd name="T36" fmla="*/ 1098372 w 429"/>
              <a:gd name="T37" fmla="*/ 142183 h 218"/>
              <a:gd name="T38" fmla="*/ 1135173 w 429"/>
              <a:gd name="T39" fmla="*/ 211982 h 218"/>
              <a:gd name="T40" fmla="*/ 1214437 w 429"/>
              <a:gd name="T41" fmla="*/ 230078 h 218"/>
              <a:gd name="T42" fmla="*/ 982307 w 429"/>
              <a:gd name="T43" fmla="*/ 429135 h 218"/>
              <a:gd name="T44" fmla="*/ 0 w 429"/>
              <a:gd name="T45" fmla="*/ 563563 h 218"/>
              <a:gd name="T46" fmla="*/ 33970 w 429"/>
              <a:gd name="T47" fmla="*/ 498934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5" name="Freeform 61"/>
          <p:cNvSpPr>
            <a:spLocks/>
          </p:cNvSpPr>
          <p:nvPr/>
        </p:nvSpPr>
        <p:spPr bwMode="auto">
          <a:xfrm>
            <a:off x="5964524" y="3605395"/>
            <a:ext cx="1406525" cy="503237"/>
          </a:xfrm>
          <a:custGeom>
            <a:avLst/>
            <a:gdLst>
              <a:gd name="T0" fmla="*/ 36790 w 497"/>
              <a:gd name="T1" fmla="*/ 282429 h 196"/>
              <a:gd name="T2" fmla="*/ 116031 w 497"/>
              <a:gd name="T3" fmla="*/ 182295 h 196"/>
              <a:gd name="T4" fmla="*/ 1098052 w 497"/>
              <a:gd name="T5" fmla="*/ 51351 h 196"/>
              <a:gd name="T6" fmla="*/ 1406525 w 497"/>
              <a:gd name="T7" fmla="*/ 0 h 196"/>
              <a:gd name="T8" fmla="*/ 1344264 w 497"/>
              <a:gd name="T9" fmla="*/ 112972 h 196"/>
              <a:gd name="T10" fmla="*/ 1290494 w 497"/>
              <a:gd name="T11" fmla="*/ 112972 h 196"/>
              <a:gd name="T12" fmla="*/ 1075411 w 497"/>
              <a:gd name="T13" fmla="*/ 272159 h 196"/>
              <a:gd name="T14" fmla="*/ 1038621 w 497"/>
              <a:gd name="T15" fmla="*/ 341482 h 196"/>
              <a:gd name="T16" fmla="*/ 846179 w 497"/>
              <a:gd name="T17" fmla="*/ 367158 h 196"/>
              <a:gd name="T18" fmla="*/ 345264 w 497"/>
              <a:gd name="T19" fmla="*/ 439049 h 196"/>
              <a:gd name="T20" fmla="*/ 0 w 497"/>
              <a:gd name="T21" fmla="*/ 503237 h 196"/>
              <a:gd name="T22" fmla="*/ 0 w 497"/>
              <a:gd name="T23" fmla="*/ 426211 h 196"/>
              <a:gd name="T24" fmla="*/ 36790 w 497"/>
              <a:gd name="T25" fmla="*/ 282429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7" h="196">
                <a:moveTo>
                  <a:pt x="13" y="110"/>
                </a:moveTo>
                <a:lnTo>
                  <a:pt x="41" y="71"/>
                </a:lnTo>
                <a:lnTo>
                  <a:pt x="388" y="20"/>
                </a:lnTo>
                <a:lnTo>
                  <a:pt x="497" y="0"/>
                </a:lnTo>
                <a:lnTo>
                  <a:pt x="475" y="44"/>
                </a:lnTo>
                <a:lnTo>
                  <a:pt x="456" y="44"/>
                </a:lnTo>
                <a:lnTo>
                  <a:pt x="380" y="106"/>
                </a:lnTo>
                <a:lnTo>
                  <a:pt x="367" y="133"/>
                </a:lnTo>
                <a:lnTo>
                  <a:pt x="299" y="143"/>
                </a:lnTo>
                <a:lnTo>
                  <a:pt x="122" y="171"/>
                </a:lnTo>
                <a:lnTo>
                  <a:pt x="0" y="196"/>
                </a:lnTo>
                <a:lnTo>
                  <a:pt x="0" y="166"/>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6" name="Freeform 62"/>
          <p:cNvSpPr>
            <a:spLocks/>
          </p:cNvSpPr>
          <p:nvPr/>
        </p:nvSpPr>
        <p:spPr bwMode="auto">
          <a:xfrm>
            <a:off x="6736049" y="2579870"/>
            <a:ext cx="650875" cy="722312"/>
          </a:xfrm>
          <a:custGeom>
            <a:avLst/>
            <a:gdLst>
              <a:gd name="T0" fmla="*/ 188782 w 231"/>
              <a:gd name="T1" fmla="*/ 119091 h 279"/>
              <a:gd name="T2" fmla="*/ 284582 w 231"/>
              <a:gd name="T3" fmla="*/ 144980 h 279"/>
              <a:gd name="T4" fmla="*/ 301488 w 231"/>
              <a:gd name="T5" fmla="*/ 173458 h 279"/>
              <a:gd name="T6" fmla="*/ 495905 w 231"/>
              <a:gd name="T7" fmla="*/ 85435 h 279"/>
              <a:gd name="T8" fmla="*/ 518446 w 231"/>
              <a:gd name="T9" fmla="*/ 28478 h 279"/>
              <a:gd name="T10" fmla="*/ 611428 w 231"/>
              <a:gd name="T11" fmla="*/ 0 h 279"/>
              <a:gd name="T12" fmla="*/ 650875 w 231"/>
              <a:gd name="T13" fmla="*/ 243360 h 279"/>
              <a:gd name="T14" fmla="*/ 650875 w 231"/>
              <a:gd name="T15" fmla="*/ 476363 h 279"/>
              <a:gd name="T16" fmla="*/ 569163 w 231"/>
              <a:gd name="T17" fmla="*/ 546265 h 279"/>
              <a:gd name="T18" fmla="*/ 478999 w 231"/>
              <a:gd name="T19" fmla="*/ 673122 h 279"/>
              <a:gd name="T20" fmla="*/ 419828 w 231"/>
              <a:gd name="T21" fmla="*/ 722312 h 279"/>
              <a:gd name="T22" fmla="*/ 383199 w 231"/>
              <a:gd name="T23" fmla="*/ 691245 h 279"/>
              <a:gd name="T24" fmla="*/ 264858 w 231"/>
              <a:gd name="T25" fmla="*/ 709367 h 279"/>
              <a:gd name="T26" fmla="*/ 132429 w 231"/>
              <a:gd name="T27" fmla="*/ 647233 h 279"/>
              <a:gd name="T28" fmla="*/ 73259 w 231"/>
              <a:gd name="T29" fmla="*/ 673122 h 279"/>
              <a:gd name="T30" fmla="*/ 0 w 231"/>
              <a:gd name="T31" fmla="*/ 157925 h 279"/>
              <a:gd name="T32" fmla="*/ 188782 w 231"/>
              <a:gd name="T33" fmla="*/ 119091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 name="Freeform 63"/>
          <p:cNvSpPr>
            <a:spLocks/>
          </p:cNvSpPr>
          <p:nvPr/>
        </p:nvSpPr>
        <p:spPr bwMode="auto">
          <a:xfrm>
            <a:off x="6736049" y="2579870"/>
            <a:ext cx="650875" cy="722312"/>
          </a:xfrm>
          <a:custGeom>
            <a:avLst/>
            <a:gdLst>
              <a:gd name="T0" fmla="*/ 188782 w 231"/>
              <a:gd name="T1" fmla="*/ 119091 h 279"/>
              <a:gd name="T2" fmla="*/ 284582 w 231"/>
              <a:gd name="T3" fmla="*/ 144980 h 279"/>
              <a:gd name="T4" fmla="*/ 301488 w 231"/>
              <a:gd name="T5" fmla="*/ 173458 h 279"/>
              <a:gd name="T6" fmla="*/ 495905 w 231"/>
              <a:gd name="T7" fmla="*/ 85435 h 279"/>
              <a:gd name="T8" fmla="*/ 518446 w 231"/>
              <a:gd name="T9" fmla="*/ 28478 h 279"/>
              <a:gd name="T10" fmla="*/ 611428 w 231"/>
              <a:gd name="T11" fmla="*/ 0 h 279"/>
              <a:gd name="T12" fmla="*/ 650875 w 231"/>
              <a:gd name="T13" fmla="*/ 243360 h 279"/>
              <a:gd name="T14" fmla="*/ 650875 w 231"/>
              <a:gd name="T15" fmla="*/ 476363 h 279"/>
              <a:gd name="T16" fmla="*/ 569163 w 231"/>
              <a:gd name="T17" fmla="*/ 546265 h 279"/>
              <a:gd name="T18" fmla="*/ 478999 w 231"/>
              <a:gd name="T19" fmla="*/ 673122 h 279"/>
              <a:gd name="T20" fmla="*/ 419828 w 231"/>
              <a:gd name="T21" fmla="*/ 722312 h 279"/>
              <a:gd name="T22" fmla="*/ 383199 w 231"/>
              <a:gd name="T23" fmla="*/ 691245 h 279"/>
              <a:gd name="T24" fmla="*/ 264858 w 231"/>
              <a:gd name="T25" fmla="*/ 709367 h 279"/>
              <a:gd name="T26" fmla="*/ 132429 w 231"/>
              <a:gd name="T27" fmla="*/ 647233 h 279"/>
              <a:gd name="T28" fmla="*/ 73259 w 231"/>
              <a:gd name="T29" fmla="*/ 673122 h 279"/>
              <a:gd name="T30" fmla="*/ 0 w 231"/>
              <a:gd name="T31" fmla="*/ 157925 h 279"/>
              <a:gd name="T32" fmla="*/ 188782 w 231"/>
              <a:gd name="T33" fmla="*/ 119091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 name="Freeform 64"/>
          <p:cNvSpPr>
            <a:spLocks/>
          </p:cNvSpPr>
          <p:nvPr/>
        </p:nvSpPr>
        <p:spPr bwMode="auto">
          <a:xfrm>
            <a:off x="7158324" y="2825932"/>
            <a:ext cx="747713" cy="690563"/>
          </a:xfrm>
          <a:custGeom>
            <a:avLst/>
            <a:gdLst>
              <a:gd name="T0" fmla="*/ 134926 w 266"/>
              <a:gd name="T1" fmla="*/ 633663 h 267"/>
              <a:gd name="T2" fmla="*/ 56219 w 266"/>
              <a:gd name="T3" fmla="*/ 615558 h 267"/>
              <a:gd name="T4" fmla="*/ 39353 w 266"/>
              <a:gd name="T5" fmla="*/ 576762 h 267"/>
              <a:gd name="T6" fmla="*/ 19677 w 266"/>
              <a:gd name="T7" fmla="*/ 545726 h 267"/>
              <a:gd name="T8" fmla="*/ 0 w 266"/>
              <a:gd name="T9" fmla="*/ 475894 h 267"/>
              <a:gd name="T10" fmla="*/ 56219 w 266"/>
              <a:gd name="T11" fmla="*/ 426752 h 267"/>
              <a:gd name="T12" fmla="*/ 148980 w 266"/>
              <a:gd name="T13" fmla="*/ 300020 h 267"/>
              <a:gd name="T14" fmla="*/ 230498 w 266"/>
              <a:gd name="T15" fmla="*/ 230188 h 267"/>
              <a:gd name="T16" fmla="*/ 230498 w 266"/>
              <a:gd name="T17" fmla="*/ 0 h 267"/>
              <a:gd name="T18" fmla="*/ 286717 w 266"/>
              <a:gd name="T19" fmla="*/ 201738 h 267"/>
              <a:gd name="T20" fmla="*/ 441319 w 266"/>
              <a:gd name="T21" fmla="*/ 186219 h 267"/>
              <a:gd name="T22" fmla="*/ 460996 w 266"/>
              <a:gd name="T23" fmla="*/ 284502 h 267"/>
              <a:gd name="T24" fmla="*/ 573434 w 266"/>
              <a:gd name="T25" fmla="*/ 186219 h 267"/>
              <a:gd name="T26" fmla="*/ 747713 w 266"/>
              <a:gd name="T27" fmla="*/ 157769 h 267"/>
              <a:gd name="T28" fmla="*/ 730847 w 266"/>
              <a:gd name="T29" fmla="*/ 230188 h 267"/>
              <a:gd name="T30" fmla="*/ 652141 w 266"/>
              <a:gd name="T31" fmla="*/ 201738 h 267"/>
              <a:gd name="T32" fmla="*/ 553757 w 266"/>
              <a:gd name="T33" fmla="*/ 318125 h 267"/>
              <a:gd name="T34" fmla="*/ 536892 w 266"/>
              <a:gd name="T35" fmla="*/ 328470 h 267"/>
              <a:gd name="T36" fmla="*/ 460996 w 266"/>
              <a:gd name="T37" fmla="*/ 426752 h 267"/>
              <a:gd name="T38" fmla="*/ 401966 w 266"/>
              <a:gd name="T39" fmla="*/ 545726 h 267"/>
              <a:gd name="T40" fmla="*/ 421643 w 266"/>
              <a:gd name="T41" fmla="*/ 592281 h 267"/>
              <a:gd name="T42" fmla="*/ 210821 w 266"/>
              <a:gd name="T43" fmla="*/ 690563 h 267"/>
              <a:gd name="T44" fmla="*/ 134926 w 266"/>
              <a:gd name="T45" fmla="*/ 633663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 name="Freeform 65"/>
          <p:cNvSpPr>
            <a:spLocks/>
          </p:cNvSpPr>
          <p:nvPr/>
        </p:nvSpPr>
        <p:spPr bwMode="auto">
          <a:xfrm>
            <a:off x="7158324" y="2825932"/>
            <a:ext cx="747713" cy="690563"/>
          </a:xfrm>
          <a:custGeom>
            <a:avLst/>
            <a:gdLst>
              <a:gd name="T0" fmla="*/ 134926 w 266"/>
              <a:gd name="T1" fmla="*/ 633663 h 267"/>
              <a:gd name="T2" fmla="*/ 56219 w 266"/>
              <a:gd name="T3" fmla="*/ 615558 h 267"/>
              <a:gd name="T4" fmla="*/ 39353 w 266"/>
              <a:gd name="T5" fmla="*/ 576762 h 267"/>
              <a:gd name="T6" fmla="*/ 19677 w 266"/>
              <a:gd name="T7" fmla="*/ 545726 h 267"/>
              <a:gd name="T8" fmla="*/ 0 w 266"/>
              <a:gd name="T9" fmla="*/ 475894 h 267"/>
              <a:gd name="T10" fmla="*/ 56219 w 266"/>
              <a:gd name="T11" fmla="*/ 426752 h 267"/>
              <a:gd name="T12" fmla="*/ 148980 w 266"/>
              <a:gd name="T13" fmla="*/ 300020 h 267"/>
              <a:gd name="T14" fmla="*/ 230498 w 266"/>
              <a:gd name="T15" fmla="*/ 230188 h 267"/>
              <a:gd name="T16" fmla="*/ 230498 w 266"/>
              <a:gd name="T17" fmla="*/ 0 h 267"/>
              <a:gd name="T18" fmla="*/ 286717 w 266"/>
              <a:gd name="T19" fmla="*/ 201738 h 267"/>
              <a:gd name="T20" fmla="*/ 441319 w 266"/>
              <a:gd name="T21" fmla="*/ 186219 h 267"/>
              <a:gd name="T22" fmla="*/ 460996 w 266"/>
              <a:gd name="T23" fmla="*/ 284502 h 267"/>
              <a:gd name="T24" fmla="*/ 573434 w 266"/>
              <a:gd name="T25" fmla="*/ 186219 h 267"/>
              <a:gd name="T26" fmla="*/ 747713 w 266"/>
              <a:gd name="T27" fmla="*/ 157769 h 267"/>
              <a:gd name="T28" fmla="*/ 730847 w 266"/>
              <a:gd name="T29" fmla="*/ 230188 h 267"/>
              <a:gd name="T30" fmla="*/ 652141 w 266"/>
              <a:gd name="T31" fmla="*/ 201738 h 267"/>
              <a:gd name="T32" fmla="*/ 553757 w 266"/>
              <a:gd name="T33" fmla="*/ 318125 h 267"/>
              <a:gd name="T34" fmla="*/ 536892 w 266"/>
              <a:gd name="T35" fmla="*/ 328470 h 267"/>
              <a:gd name="T36" fmla="*/ 460996 w 266"/>
              <a:gd name="T37" fmla="*/ 426752 h 267"/>
              <a:gd name="T38" fmla="*/ 401966 w 266"/>
              <a:gd name="T39" fmla="*/ 545726 h 267"/>
              <a:gd name="T40" fmla="*/ 421643 w 266"/>
              <a:gd name="T41" fmla="*/ 592281 h 267"/>
              <a:gd name="T42" fmla="*/ 210821 w 266"/>
              <a:gd name="T43" fmla="*/ 690563 h 267"/>
              <a:gd name="T44" fmla="*/ 134926 w 266"/>
              <a:gd name="T45" fmla="*/ 633663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0" name="Freeform 66"/>
          <p:cNvSpPr>
            <a:spLocks/>
          </p:cNvSpPr>
          <p:nvPr/>
        </p:nvSpPr>
        <p:spPr bwMode="auto">
          <a:xfrm>
            <a:off x="8350537" y="1760720"/>
            <a:ext cx="215900" cy="442912"/>
          </a:xfrm>
          <a:custGeom>
            <a:avLst/>
            <a:gdLst>
              <a:gd name="T0" fmla="*/ 0 w 76"/>
              <a:gd name="T1" fmla="*/ 54393 h 171"/>
              <a:gd name="T2" fmla="*/ 193174 w 76"/>
              <a:gd name="T3" fmla="*/ 0 h 171"/>
              <a:gd name="T4" fmla="*/ 215900 w 76"/>
              <a:gd name="T5" fmla="*/ 54393 h 171"/>
              <a:gd name="T6" fmla="*/ 193174 w 76"/>
              <a:gd name="T7" fmla="*/ 142457 h 171"/>
              <a:gd name="T8" fmla="*/ 193174 w 76"/>
              <a:gd name="T9" fmla="*/ 372979 h 171"/>
              <a:gd name="T10" fmla="*/ 215900 w 76"/>
              <a:gd name="T11" fmla="*/ 432551 h 171"/>
              <a:gd name="T12" fmla="*/ 116472 w 76"/>
              <a:gd name="T13" fmla="*/ 442912 h 171"/>
              <a:gd name="T14" fmla="*/ 96587 w 76"/>
              <a:gd name="T15" fmla="*/ 341897 h 171"/>
              <a:gd name="T16" fmla="*/ 39771 w 76"/>
              <a:gd name="T17" fmla="*/ 300455 h 171"/>
              <a:gd name="T18" fmla="*/ 0 w 76"/>
              <a:gd name="T19" fmla="*/ 5439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 name="Freeform 67"/>
          <p:cNvSpPr>
            <a:spLocks/>
          </p:cNvSpPr>
          <p:nvPr/>
        </p:nvSpPr>
        <p:spPr bwMode="auto">
          <a:xfrm>
            <a:off x="8350537" y="1760720"/>
            <a:ext cx="215900" cy="442912"/>
          </a:xfrm>
          <a:custGeom>
            <a:avLst/>
            <a:gdLst>
              <a:gd name="T0" fmla="*/ 0 w 76"/>
              <a:gd name="T1" fmla="*/ 54393 h 171"/>
              <a:gd name="T2" fmla="*/ 193174 w 76"/>
              <a:gd name="T3" fmla="*/ 0 h 171"/>
              <a:gd name="T4" fmla="*/ 215900 w 76"/>
              <a:gd name="T5" fmla="*/ 54393 h 171"/>
              <a:gd name="T6" fmla="*/ 193174 w 76"/>
              <a:gd name="T7" fmla="*/ 142457 h 171"/>
              <a:gd name="T8" fmla="*/ 193174 w 76"/>
              <a:gd name="T9" fmla="*/ 372979 h 171"/>
              <a:gd name="T10" fmla="*/ 215900 w 76"/>
              <a:gd name="T11" fmla="*/ 432551 h 171"/>
              <a:gd name="T12" fmla="*/ 116472 w 76"/>
              <a:gd name="T13" fmla="*/ 442912 h 171"/>
              <a:gd name="T14" fmla="*/ 96587 w 76"/>
              <a:gd name="T15" fmla="*/ 341897 h 171"/>
              <a:gd name="T16" fmla="*/ 39771 w 76"/>
              <a:gd name="T17" fmla="*/ 300455 h 171"/>
              <a:gd name="T18" fmla="*/ 0 w 76"/>
              <a:gd name="T19" fmla="*/ 5439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2" name="Freeform 68"/>
          <p:cNvSpPr>
            <a:spLocks/>
          </p:cNvSpPr>
          <p:nvPr/>
        </p:nvSpPr>
        <p:spPr bwMode="auto">
          <a:xfrm>
            <a:off x="489237" y="1382895"/>
            <a:ext cx="1350962" cy="958850"/>
          </a:xfrm>
          <a:custGeom>
            <a:avLst/>
            <a:gdLst>
              <a:gd name="T0" fmla="*/ 0 w 477"/>
              <a:gd name="T1" fmla="*/ 716560 h 372"/>
              <a:gd name="T2" fmla="*/ 19825 w 477"/>
              <a:gd name="T3" fmla="*/ 597992 h 372"/>
              <a:gd name="T4" fmla="*/ 325704 w 477"/>
              <a:gd name="T5" fmla="*/ 10310 h 372"/>
              <a:gd name="T6" fmla="*/ 365355 w 477"/>
              <a:gd name="T7" fmla="*/ 0 h 372"/>
              <a:gd name="T8" fmla="*/ 424831 w 477"/>
              <a:gd name="T9" fmla="*/ 85059 h 372"/>
              <a:gd name="T10" fmla="*/ 402173 w 477"/>
              <a:gd name="T11" fmla="*/ 139188 h 372"/>
              <a:gd name="T12" fmla="*/ 597595 w 477"/>
              <a:gd name="T13" fmla="*/ 157231 h 372"/>
              <a:gd name="T14" fmla="*/ 654239 w 477"/>
              <a:gd name="T15" fmla="*/ 195894 h 372"/>
              <a:gd name="T16" fmla="*/ 926131 w 477"/>
              <a:gd name="T17" fmla="*/ 185584 h 372"/>
              <a:gd name="T18" fmla="*/ 1294318 w 477"/>
              <a:gd name="T19" fmla="*/ 226825 h 372"/>
              <a:gd name="T20" fmla="*/ 1350962 w 477"/>
              <a:gd name="T21" fmla="*/ 366013 h 372"/>
              <a:gd name="T22" fmla="*/ 1195191 w 477"/>
              <a:gd name="T23" fmla="*/ 530976 h 372"/>
              <a:gd name="T24" fmla="*/ 1232009 w 477"/>
              <a:gd name="T25" fmla="*/ 613458 h 372"/>
              <a:gd name="T26" fmla="*/ 1195191 w 477"/>
              <a:gd name="T27" fmla="*/ 641811 h 372"/>
              <a:gd name="T28" fmla="*/ 1113057 w 477"/>
              <a:gd name="T29" fmla="*/ 958850 h 372"/>
              <a:gd name="T30" fmla="*/ 577770 w 477"/>
              <a:gd name="T31" fmla="*/ 845438 h 372"/>
              <a:gd name="T32" fmla="*/ 0 w 477"/>
              <a:gd name="T33" fmla="*/ 716560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3" name="Freeform 69"/>
          <p:cNvSpPr>
            <a:spLocks/>
          </p:cNvSpPr>
          <p:nvPr/>
        </p:nvSpPr>
        <p:spPr bwMode="auto">
          <a:xfrm>
            <a:off x="489237" y="1382895"/>
            <a:ext cx="1350962" cy="958850"/>
          </a:xfrm>
          <a:custGeom>
            <a:avLst/>
            <a:gdLst>
              <a:gd name="T0" fmla="*/ 0 w 477"/>
              <a:gd name="T1" fmla="*/ 716560 h 372"/>
              <a:gd name="T2" fmla="*/ 19825 w 477"/>
              <a:gd name="T3" fmla="*/ 597992 h 372"/>
              <a:gd name="T4" fmla="*/ 325704 w 477"/>
              <a:gd name="T5" fmla="*/ 10310 h 372"/>
              <a:gd name="T6" fmla="*/ 365355 w 477"/>
              <a:gd name="T7" fmla="*/ 0 h 372"/>
              <a:gd name="T8" fmla="*/ 424831 w 477"/>
              <a:gd name="T9" fmla="*/ 85059 h 372"/>
              <a:gd name="T10" fmla="*/ 402173 w 477"/>
              <a:gd name="T11" fmla="*/ 139188 h 372"/>
              <a:gd name="T12" fmla="*/ 597595 w 477"/>
              <a:gd name="T13" fmla="*/ 157231 h 372"/>
              <a:gd name="T14" fmla="*/ 654239 w 477"/>
              <a:gd name="T15" fmla="*/ 195894 h 372"/>
              <a:gd name="T16" fmla="*/ 926131 w 477"/>
              <a:gd name="T17" fmla="*/ 185584 h 372"/>
              <a:gd name="T18" fmla="*/ 1294318 w 477"/>
              <a:gd name="T19" fmla="*/ 226825 h 372"/>
              <a:gd name="T20" fmla="*/ 1350962 w 477"/>
              <a:gd name="T21" fmla="*/ 366013 h 372"/>
              <a:gd name="T22" fmla="*/ 1195191 w 477"/>
              <a:gd name="T23" fmla="*/ 530976 h 372"/>
              <a:gd name="T24" fmla="*/ 1232009 w 477"/>
              <a:gd name="T25" fmla="*/ 613458 h 372"/>
              <a:gd name="T26" fmla="*/ 1195191 w 477"/>
              <a:gd name="T27" fmla="*/ 641811 h 372"/>
              <a:gd name="T28" fmla="*/ 1113057 w 477"/>
              <a:gd name="T29" fmla="*/ 958850 h 372"/>
              <a:gd name="T30" fmla="*/ 577770 w 477"/>
              <a:gd name="T31" fmla="*/ 845438 h 372"/>
              <a:gd name="T32" fmla="*/ 0 w 477"/>
              <a:gd name="T33" fmla="*/ 716560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4" name="Freeform 70"/>
          <p:cNvSpPr>
            <a:spLocks/>
          </p:cNvSpPr>
          <p:nvPr/>
        </p:nvSpPr>
        <p:spPr bwMode="auto">
          <a:xfrm>
            <a:off x="408274" y="2124257"/>
            <a:ext cx="1366838" cy="2012950"/>
          </a:xfrm>
          <a:custGeom>
            <a:avLst/>
            <a:gdLst>
              <a:gd name="T0" fmla="*/ 517870 w 483"/>
              <a:gd name="T1" fmla="*/ 702853 h 779"/>
              <a:gd name="T2" fmla="*/ 1310240 w 483"/>
              <a:gd name="T3" fmla="*/ 1565915 h 779"/>
              <a:gd name="T4" fmla="*/ 1310240 w 483"/>
              <a:gd name="T5" fmla="*/ 1653772 h 779"/>
              <a:gd name="T6" fmla="*/ 1310240 w 483"/>
              <a:gd name="T7" fmla="*/ 1682196 h 779"/>
              <a:gd name="T8" fmla="*/ 1366838 w 483"/>
              <a:gd name="T9" fmla="*/ 1726124 h 779"/>
              <a:gd name="T10" fmla="*/ 1310240 w 483"/>
              <a:gd name="T11" fmla="*/ 1782972 h 779"/>
              <a:gd name="T12" fmla="*/ 1250812 w 483"/>
              <a:gd name="T13" fmla="*/ 1956102 h 779"/>
              <a:gd name="T14" fmla="*/ 1273452 w 483"/>
              <a:gd name="T15" fmla="*/ 2012950 h 779"/>
              <a:gd name="T16" fmla="*/ 848968 w 483"/>
              <a:gd name="T17" fmla="*/ 2000030 h 779"/>
              <a:gd name="T18" fmla="*/ 789540 w 483"/>
              <a:gd name="T19" fmla="*/ 1751964 h 779"/>
              <a:gd name="T20" fmla="*/ 659365 w 483"/>
              <a:gd name="T21" fmla="*/ 1640851 h 779"/>
              <a:gd name="T22" fmla="*/ 478252 w 483"/>
              <a:gd name="T23" fmla="*/ 1596923 h 779"/>
              <a:gd name="T24" fmla="*/ 404675 w 483"/>
              <a:gd name="T25" fmla="*/ 1496146 h 779"/>
              <a:gd name="T26" fmla="*/ 305628 w 483"/>
              <a:gd name="T27" fmla="*/ 1480642 h 779"/>
              <a:gd name="T28" fmla="*/ 133005 w 483"/>
              <a:gd name="T29" fmla="*/ 1108544 h 779"/>
              <a:gd name="T30" fmla="*/ 192433 w 483"/>
              <a:gd name="T31" fmla="*/ 1051695 h 779"/>
              <a:gd name="T32" fmla="*/ 116026 w 483"/>
              <a:gd name="T33" fmla="*/ 950919 h 779"/>
              <a:gd name="T34" fmla="*/ 116026 w 483"/>
              <a:gd name="T35" fmla="*/ 891486 h 779"/>
              <a:gd name="T36" fmla="*/ 169794 w 483"/>
              <a:gd name="T37" fmla="*/ 847558 h 779"/>
              <a:gd name="T38" fmla="*/ 133005 w 483"/>
              <a:gd name="T39" fmla="*/ 777789 h 779"/>
              <a:gd name="T40" fmla="*/ 96216 w 483"/>
              <a:gd name="T41" fmla="*/ 788125 h 779"/>
              <a:gd name="T42" fmla="*/ 56598 w 483"/>
              <a:gd name="T43" fmla="*/ 674429 h 779"/>
              <a:gd name="T44" fmla="*/ 0 w 483"/>
              <a:gd name="T45" fmla="*/ 591740 h 779"/>
              <a:gd name="T46" fmla="*/ 16979 w 483"/>
              <a:gd name="T47" fmla="*/ 359178 h 779"/>
              <a:gd name="T48" fmla="*/ 0 w 483"/>
              <a:gd name="T49" fmla="*/ 286826 h 779"/>
              <a:gd name="T50" fmla="*/ 96216 w 483"/>
              <a:gd name="T51" fmla="*/ 0 h 779"/>
              <a:gd name="T52" fmla="*/ 659365 w 483"/>
              <a:gd name="T53" fmla="*/ 129201 h 779"/>
              <a:gd name="T54" fmla="*/ 517870 w 483"/>
              <a:gd name="T55" fmla="*/ 702853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5" name="Freeform 71"/>
          <p:cNvSpPr>
            <a:spLocks/>
          </p:cNvSpPr>
          <p:nvPr/>
        </p:nvSpPr>
        <p:spPr bwMode="auto">
          <a:xfrm>
            <a:off x="409862" y="2103620"/>
            <a:ext cx="1366837" cy="2014537"/>
          </a:xfrm>
          <a:custGeom>
            <a:avLst/>
            <a:gdLst>
              <a:gd name="T0" fmla="*/ 517870 w 483"/>
              <a:gd name="T1" fmla="*/ 703407 h 779"/>
              <a:gd name="T2" fmla="*/ 1310239 w 483"/>
              <a:gd name="T3" fmla="*/ 1567149 h 779"/>
              <a:gd name="T4" fmla="*/ 1310239 w 483"/>
              <a:gd name="T5" fmla="*/ 1655075 h 779"/>
              <a:gd name="T6" fmla="*/ 1310239 w 483"/>
              <a:gd name="T7" fmla="*/ 1683522 h 779"/>
              <a:gd name="T8" fmla="*/ 1366837 w 483"/>
              <a:gd name="T9" fmla="*/ 1727485 h 779"/>
              <a:gd name="T10" fmla="*/ 1310239 w 483"/>
              <a:gd name="T11" fmla="*/ 1784378 h 779"/>
              <a:gd name="T12" fmla="*/ 1250811 w 483"/>
              <a:gd name="T13" fmla="*/ 1957644 h 779"/>
              <a:gd name="T14" fmla="*/ 1273451 w 483"/>
              <a:gd name="T15" fmla="*/ 2014537 h 779"/>
              <a:gd name="T16" fmla="*/ 848967 w 483"/>
              <a:gd name="T17" fmla="*/ 2001607 h 779"/>
              <a:gd name="T18" fmla="*/ 789539 w 483"/>
              <a:gd name="T19" fmla="*/ 1753345 h 779"/>
              <a:gd name="T20" fmla="*/ 659364 w 483"/>
              <a:gd name="T21" fmla="*/ 1642145 h 779"/>
              <a:gd name="T22" fmla="*/ 478251 w 483"/>
              <a:gd name="T23" fmla="*/ 1598182 h 779"/>
              <a:gd name="T24" fmla="*/ 404674 w 483"/>
              <a:gd name="T25" fmla="*/ 1497326 h 779"/>
              <a:gd name="T26" fmla="*/ 305628 w 483"/>
              <a:gd name="T27" fmla="*/ 1481810 h 779"/>
              <a:gd name="T28" fmla="*/ 133005 w 483"/>
              <a:gd name="T29" fmla="*/ 1109418 h 779"/>
              <a:gd name="T30" fmla="*/ 192433 w 483"/>
              <a:gd name="T31" fmla="*/ 1052524 h 779"/>
              <a:gd name="T32" fmla="*/ 116026 w 483"/>
              <a:gd name="T33" fmla="*/ 951668 h 779"/>
              <a:gd name="T34" fmla="*/ 116026 w 483"/>
              <a:gd name="T35" fmla="*/ 892189 h 779"/>
              <a:gd name="T36" fmla="*/ 169793 w 483"/>
              <a:gd name="T37" fmla="*/ 848226 h 779"/>
              <a:gd name="T38" fmla="*/ 133005 w 483"/>
              <a:gd name="T39" fmla="*/ 778403 h 779"/>
              <a:gd name="T40" fmla="*/ 96216 w 483"/>
              <a:gd name="T41" fmla="*/ 788747 h 779"/>
              <a:gd name="T42" fmla="*/ 56598 w 483"/>
              <a:gd name="T43" fmla="*/ 674960 h 779"/>
              <a:gd name="T44" fmla="*/ 0 w 483"/>
              <a:gd name="T45" fmla="*/ 592207 h 779"/>
              <a:gd name="T46" fmla="*/ 16979 w 483"/>
              <a:gd name="T47" fmla="*/ 359462 h 779"/>
              <a:gd name="T48" fmla="*/ 0 w 483"/>
              <a:gd name="T49" fmla="*/ 287052 h 779"/>
              <a:gd name="T50" fmla="*/ 96216 w 483"/>
              <a:gd name="T51" fmla="*/ 0 h 779"/>
              <a:gd name="T52" fmla="*/ 659364 w 483"/>
              <a:gd name="T53" fmla="*/ 129303 h 779"/>
              <a:gd name="T54" fmla="*/ 517870 w 483"/>
              <a:gd name="T55" fmla="*/ 703407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6" name="Freeform 72"/>
          <p:cNvSpPr>
            <a:spLocks/>
          </p:cNvSpPr>
          <p:nvPr/>
        </p:nvSpPr>
        <p:spPr bwMode="auto">
          <a:xfrm>
            <a:off x="914687" y="2232207"/>
            <a:ext cx="1116012" cy="1436688"/>
          </a:xfrm>
          <a:custGeom>
            <a:avLst/>
            <a:gdLst>
              <a:gd name="T0" fmla="*/ 688302 w 394"/>
              <a:gd name="T1" fmla="*/ 111111 h 556"/>
              <a:gd name="T2" fmla="*/ 1116012 w 394"/>
              <a:gd name="T3" fmla="*/ 165374 h 556"/>
              <a:gd name="T4" fmla="*/ 946061 w 394"/>
              <a:gd name="T5" fmla="*/ 1105940 h 556"/>
              <a:gd name="T6" fmla="*/ 923401 w 394"/>
              <a:gd name="T7" fmla="*/ 1291986 h 556"/>
              <a:gd name="T8" fmla="*/ 869583 w 394"/>
              <a:gd name="T9" fmla="*/ 1291986 h 556"/>
              <a:gd name="T10" fmla="*/ 790272 w 394"/>
              <a:gd name="T11" fmla="*/ 1436688 h 556"/>
              <a:gd name="T12" fmla="*/ 0 w 394"/>
              <a:gd name="T13" fmla="*/ 571058 h 556"/>
              <a:gd name="T14" fmla="*/ 147291 w 394"/>
              <a:gd name="T15" fmla="*/ 0 h 556"/>
              <a:gd name="T16" fmla="*/ 688302 w 394"/>
              <a:gd name="T17" fmla="*/ 111111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 name="Freeform 73"/>
          <p:cNvSpPr>
            <a:spLocks/>
          </p:cNvSpPr>
          <p:nvPr/>
        </p:nvSpPr>
        <p:spPr bwMode="auto">
          <a:xfrm>
            <a:off x="914687" y="2232207"/>
            <a:ext cx="1116012" cy="1436688"/>
          </a:xfrm>
          <a:custGeom>
            <a:avLst/>
            <a:gdLst>
              <a:gd name="T0" fmla="*/ 688302 w 394"/>
              <a:gd name="T1" fmla="*/ 111111 h 556"/>
              <a:gd name="T2" fmla="*/ 1116012 w 394"/>
              <a:gd name="T3" fmla="*/ 165374 h 556"/>
              <a:gd name="T4" fmla="*/ 946061 w 394"/>
              <a:gd name="T5" fmla="*/ 1105940 h 556"/>
              <a:gd name="T6" fmla="*/ 923401 w 394"/>
              <a:gd name="T7" fmla="*/ 1291986 h 556"/>
              <a:gd name="T8" fmla="*/ 869583 w 394"/>
              <a:gd name="T9" fmla="*/ 1291986 h 556"/>
              <a:gd name="T10" fmla="*/ 790272 w 394"/>
              <a:gd name="T11" fmla="*/ 1436688 h 556"/>
              <a:gd name="T12" fmla="*/ 0 w 394"/>
              <a:gd name="T13" fmla="*/ 571058 h 556"/>
              <a:gd name="T14" fmla="*/ 147291 w 394"/>
              <a:gd name="T15" fmla="*/ 0 h 556"/>
              <a:gd name="T16" fmla="*/ 688302 w 394"/>
              <a:gd name="T17" fmla="*/ 111111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 name="Freeform 74"/>
          <p:cNvSpPr>
            <a:spLocks/>
          </p:cNvSpPr>
          <p:nvPr/>
        </p:nvSpPr>
        <p:spPr bwMode="auto">
          <a:xfrm>
            <a:off x="1610012" y="1049520"/>
            <a:ext cx="903287" cy="1423987"/>
          </a:xfrm>
          <a:custGeom>
            <a:avLst/>
            <a:gdLst>
              <a:gd name="T0" fmla="*/ 287923 w 320"/>
              <a:gd name="T1" fmla="*/ 0 h 551"/>
              <a:gd name="T2" fmla="*/ 420593 w 320"/>
              <a:gd name="T3" fmla="*/ 12922 h 551"/>
              <a:gd name="T4" fmla="*/ 381074 w 320"/>
              <a:gd name="T5" fmla="*/ 167984 h 551"/>
              <a:gd name="T6" fmla="*/ 420593 w 320"/>
              <a:gd name="T7" fmla="*/ 341137 h 551"/>
              <a:gd name="T8" fmla="*/ 556086 w 320"/>
              <a:gd name="T9" fmla="*/ 516874 h 551"/>
              <a:gd name="T10" fmla="*/ 519390 w 320"/>
              <a:gd name="T11" fmla="*/ 656430 h 551"/>
              <a:gd name="T12" fmla="*/ 482694 w 320"/>
              <a:gd name="T13" fmla="*/ 697779 h 551"/>
              <a:gd name="T14" fmla="*/ 499631 w 320"/>
              <a:gd name="T15" fmla="*/ 746882 h 551"/>
              <a:gd name="T16" fmla="*/ 556086 w 320"/>
              <a:gd name="T17" fmla="*/ 715870 h 551"/>
              <a:gd name="T18" fmla="*/ 654883 w 320"/>
              <a:gd name="T19" fmla="*/ 963969 h 551"/>
              <a:gd name="T20" fmla="*/ 728275 w 320"/>
              <a:gd name="T21" fmla="*/ 945879 h 551"/>
              <a:gd name="T22" fmla="*/ 866591 w 320"/>
              <a:gd name="T23" fmla="*/ 963969 h 551"/>
              <a:gd name="T24" fmla="*/ 883528 w 320"/>
              <a:gd name="T25" fmla="*/ 930373 h 551"/>
              <a:gd name="T26" fmla="*/ 903287 w 320"/>
              <a:gd name="T27" fmla="*/ 963969 h 551"/>
              <a:gd name="T28" fmla="*/ 846832 w 320"/>
              <a:gd name="T29" fmla="*/ 1423987 h 551"/>
              <a:gd name="T30" fmla="*/ 420593 w 320"/>
              <a:gd name="T31" fmla="*/ 1346456 h 551"/>
              <a:gd name="T32" fmla="*/ 0 w 320"/>
              <a:gd name="T33" fmla="*/ 1292184 h 551"/>
              <a:gd name="T34" fmla="*/ 76215 w 320"/>
              <a:gd name="T35" fmla="*/ 974307 h 551"/>
              <a:gd name="T36" fmla="*/ 112911 w 320"/>
              <a:gd name="T37" fmla="*/ 945879 h 551"/>
              <a:gd name="T38" fmla="*/ 76215 w 320"/>
              <a:gd name="T39" fmla="*/ 863179 h 551"/>
              <a:gd name="T40" fmla="*/ 228645 w 320"/>
              <a:gd name="T41" fmla="*/ 697779 h 551"/>
              <a:gd name="T42" fmla="*/ 169366 w 320"/>
              <a:gd name="T43" fmla="*/ 558224 h 551"/>
              <a:gd name="T44" fmla="*/ 287923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 name="Freeform 75"/>
          <p:cNvSpPr>
            <a:spLocks/>
          </p:cNvSpPr>
          <p:nvPr/>
        </p:nvSpPr>
        <p:spPr bwMode="auto">
          <a:xfrm>
            <a:off x="1610012" y="1049520"/>
            <a:ext cx="903287" cy="1423987"/>
          </a:xfrm>
          <a:custGeom>
            <a:avLst/>
            <a:gdLst>
              <a:gd name="T0" fmla="*/ 287923 w 320"/>
              <a:gd name="T1" fmla="*/ 0 h 551"/>
              <a:gd name="T2" fmla="*/ 420593 w 320"/>
              <a:gd name="T3" fmla="*/ 12922 h 551"/>
              <a:gd name="T4" fmla="*/ 381074 w 320"/>
              <a:gd name="T5" fmla="*/ 167984 h 551"/>
              <a:gd name="T6" fmla="*/ 420593 w 320"/>
              <a:gd name="T7" fmla="*/ 341137 h 551"/>
              <a:gd name="T8" fmla="*/ 556086 w 320"/>
              <a:gd name="T9" fmla="*/ 516874 h 551"/>
              <a:gd name="T10" fmla="*/ 519390 w 320"/>
              <a:gd name="T11" fmla="*/ 656430 h 551"/>
              <a:gd name="T12" fmla="*/ 482694 w 320"/>
              <a:gd name="T13" fmla="*/ 697779 h 551"/>
              <a:gd name="T14" fmla="*/ 499631 w 320"/>
              <a:gd name="T15" fmla="*/ 746882 h 551"/>
              <a:gd name="T16" fmla="*/ 556086 w 320"/>
              <a:gd name="T17" fmla="*/ 715870 h 551"/>
              <a:gd name="T18" fmla="*/ 654883 w 320"/>
              <a:gd name="T19" fmla="*/ 963969 h 551"/>
              <a:gd name="T20" fmla="*/ 728275 w 320"/>
              <a:gd name="T21" fmla="*/ 945879 h 551"/>
              <a:gd name="T22" fmla="*/ 866591 w 320"/>
              <a:gd name="T23" fmla="*/ 963969 h 551"/>
              <a:gd name="T24" fmla="*/ 883528 w 320"/>
              <a:gd name="T25" fmla="*/ 930373 h 551"/>
              <a:gd name="T26" fmla="*/ 903287 w 320"/>
              <a:gd name="T27" fmla="*/ 963969 h 551"/>
              <a:gd name="T28" fmla="*/ 846832 w 320"/>
              <a:gd name="T29" fmla="*/ 1423987 h 551"/>
              <a:gd name="T30" fmla="*/ 420593 w 320"/>
              <a:gd name="T31" fmla="*/ 1346456 h 551"/>
              <a:gd name="T32" fmla="*/ 0 w 320"/>
              <a:gd name="T33" fmla="*/ 1292184 h 551"/>
              <a:gd name="T34" fmla="*/ 76215 w 320"/>
              <a:gd name="T35" fmla="*/ 974307 h 551"/>
              <a:gd name="T36" fmla="*/ 112911 w 320"/>
              <a:gd name="T37" fmla="*/ 945879 h 551"/>
              <a:gd name="T38" fmla="*/ 76215 w 320"/>
              <a:gd name="T39" fmla="*/ 863179 h 551"/>
              <a:gd name="T40" fmla="*/ 228645 w 320"/>
              <a:gd name="T41" fmla="*/ 697779 h 551"/>
              <a:gd name="T42" fmla="*/ 169366 w 320"/>
              <a:gd name="T43" fmla="*/ 558224 h 551"/>
              <a:gd name="T44" fmla="*/ 287923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0" name="Freeform 76"/>
          <p:cNvSpPr>
            <a:spLocks/>
          </p:cNvSpPr>
          <p:nvPr/>
        </p:nvSpPr>
        <p:spPr bwMode="auto">
          <a:xfrm>
            <a:off x="1862424" y="2400482"/>
            <a:ext cx="862013" cy="1035050"/>
          </a:xfrm>
          <a:custGeom>
            <a:avLst/>
            <a:gdLst>
              <a:gd name="T0" fmla="*/ 166205 w 306"/>
              <a:gd name="T1" fmla="*/ 0 h 401"/>
              <a:gd name="T2" fmla="*/ 591578 w 306"/>
              <a:gd name="T3" fmla="*/ 74854 h 401"/>
              <a:gd name="T4" fmla="*/ 552139 w 306"/>
              <a:gd name="T5" fmla="*/ 273604 h 401"/>
              <a:gd name="T6" fmla="*/ 862013 w 306"/>
              <a:gd name="T7" fmla="*/ 332971 h 401"/>
              <a:gd name="T8" fmla="*/ 746515 w 306"/>
              <a:gd name="T9" fmla="*/ 1035050 h 401"/>
              <a:gd name="T10" fmla="*/ 0 w 306"/>
              <a:gd name="T11" fmla="*/ 931803 h 401"/>
              <a:gd name="T12" fmla="*/ 166205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1" name="Freeform 77"/>
          <p:cNvSpPr>
            <a:spLocks/>
          </p:cNvSpPr>
          <p:nvPr/>
        </p:nvSpPr>
        <p:spPr bwMode="auto">
          <a:xfrm>
            <a:off x="1862424" y="2400482"/>
            <a:ext cx="862013" cy="1035050"/>
          </a:xfrm>
          <a:custGeom>
            <a:avLst/>
            <a:gdLst>
              <a:gd name="T0" fmla="*/ 166205 w 306"/>
              <a:gd name="T1" fmla="*/ 0 h 401"/>
              <a:gd name="T2" fmla="*/ 591578 w 306"/>
              <a:gd name="T3" fmla="*/ 74854 h 401"/>
              <a:gd name="T4" fmla="*/ 552139 w 306"/>
              <a:gd name="T5" fmla="*/ 273604 h 401"/>
              <a:gd name="T6" fmla="*/ 862013 w 306"/>
              <a:gd name="T7" fmla="*/ 332971 h 401"/>
              <a:gd name="T8" fmla="*/ 746515 w 306"/>
              <a:gd name="T9" fmla="*/ 1035050 h 401"/>
              <a:gd name="T10" fmla="*/ 0 w 306"/>
              <a:gd name="T11" fmla="*/ 931803 h 401"/>
              <a:gd name="T12" fmla="*/ 166205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2" name="Freeform 78"/>
          <p:cNvSpPr>
            <a:spLocks/>
          </p:cNvSpPr>
          <p:nvPr/>
        </p:nvSpPr>
        <p:spPr bwMode="auto">
          <a:xfrm>
            <a:off x="1648112" y="3335520"/>
            <a:ext cx="962025" cy="1211262"/>
          </a:xfrm>
          <a:custGeom>
            <a:avLst/>
            <a:gdLst>
              <a:gd name="T0" fmla="*/ 56590 w 340"/>
              <a:gd name="T1" fmla="*/ 328697 h 468"/>
              <a:gd name="T2" fmla="*/ 130156 w 340"/>
              <a:gd name="T3" fmla="*/ 186348 h 468"/>
              <a:gd name="T4" fmla="*/ 189576 w 340"/>
              <a:gd name="T5" fmla="*/ 186348 h 468"/>
              <a:gd name="T6" fmla="*/ 212211 w 340"/>
              <a:gd name="T7" fmla="*/ 0 h 468"/>
              <a:gd name="T8" fmla="*/ 962025 w 340"/>
              <a:gd name="T9" fmla="*/ 98350 h 468"/>
              <a:gd name="T10" fmla="*/ 829039 w 340"/>
              <a:gd name="T11" fmla="*/ 1211262 h 468"/>
              <a:gd name="T12" fmla="*/ 557409 w 340"/>
              <a:gd name="T13" fmla="*/ 1164675 h 468"/>
              <a:gd name="T14" fmla="*/ 56590 w 340"/>
              <a:gd name="T15" fmla="*/ 892918 h 468"/>
              <a:gd name="T16" fmla="*/ 96203 w 340"/>
              <a:gd name="T17" fmla="*/ 820449 h 468"/>
              <a:gd name="T18" fmla="*/ 16977 w 340"/>
              <a:gd name="T19" fmla="*/ 776450 h 468"/>
              <a:gd name="T20" fmla="*/ 0 w 340"/>
              <a:gd name="T21" fmla="*/ 719510 h 468"/>
              <a:gd name="T22" fmla="*/ 56590 w 340"/>
              <a:gd name="T23" fmla="*/ 546103 h 468"/>
              <a:gd name="T24" fmla="*/ 113179 w 340"/>
              <a:gd name="T25" fmla="*/ 486575 h 468"/>
              <a:gd name="T26" fmla="*/ 56590 w 340"/>
              <a:gd name="T27" fmla="*/ 442577 h 468"/>
              <a:gd name="T28" fmla="*/ 56590 w 340"/>
              <a:gd name="T29" fmla="*/ 32869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3" name="Freeform 79"/>
          <p:cNvSpPr>
            <a:spLocks/>
          </p:cNvSpPr>
          <p:nvPr/>
        </p:nvSpPr>
        <p:spPr bwMode="auto">
          <a:xfrm>
            <a:off x="1648112" y="3335520"/>
            <a:ext cx="962025" cy="1211262"/>
          </a:xfrm>
          <a:custGeom>
            <a:avLst/>
            <a:gdLst>
              <a:gd name="T0" fmla="*/ 56590 w 340"/>
              <a:gd name="T1" fmla="*/ 328697 h 468"/>
              <a:gd name="T2" fmla="*/ 130156 w 340"/>
              <a:gd name="T3" fmla="*/ 186348 h 468"/>
              <a:gd name="T4" fmla="*/ 189576 w 340"/>
              <a:gd name="T5" fmla="*/ 186348 h 468"/>
              <a:gd name="T6" fmla="*/ 212211 w 340"/>
              <a:gd name="T7" fmla="*/ 0 h 468"/>
              <a:gd name="T8" fmla="*/ 962025 w 340"/>
              <a:gd name="T9" fmla="*/ 98350 h 468"/>
              <a:gd name="T10" fmla="*/ 829039 w 340"/>
              <a:gd name="T11" fmla="*/ 1211262 h 468"/>
              <a:gd name="T12" fmla="*/ 557409 w 340"/>
              <a:gd name="T13" fmla="*/ 1164675 h 468"/>
              <a:gd name="T14" fmla="*/ 56590 w 340"/>
              <a:gd name="T15" fmla="*/ 892918 h 468"/>
              <a:gd name="T16" fmla="*/ 96203 w 340"/>
              <a:gd name="T17" fmla="*/ 820449 h 468"/>
              <a:gd name="T18" fmla="*/ 16977 w 340"/>
              <a:gd name="T19" fmla="*/ 776450 h 468"/>
              <a:gd name="T20" fmla="*/ 0 w 340"/>
              <a:gd name="T21" fmla="*/ 719510 h 468"/>
              <a:gd name="T22" fmla="*/ 56590 w 340"/>
              <a:gd name="T23" fmla="*/ 546103 h 468"/>
              <a:gd name="T24" fmla="*/ 113179 w 340"/>
              <a:gd name="T25" fmla="*/ 486575 h 468"/>
              <a:gd name="T26" fmla="*/ 56590 w 340"/>
              <a:gd name="T27" fmla="*/ 442577 h 468"/>
              <a:gd name="T28" fmla="*/ 56590 w 340"/>
              <a:gd name="T29" fmla="*/ 32869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4" name="Freeform 80"/>
          <p:cNvSpPr>
            <a:spLocks/>
          </p:cNvSpPr>
          <p:nvPr/>
        </p:nvSpPr>
        <p:spPr bwMode="auto">
          <a:xfrm>
            <a:off x="1991012" y="1065395"/>
            <a:ext cx="1657350" cy="960437"/>
          </a:xfrm>
          <a:custGeom>
            <a:avLst/>
            <a:gdLst>
              <a:gd name="T0" fmla="*/ 39528 w 587"/>
              <a:gd name="T1" fmla="*/ 0 h 371"/>
              <a:gd name="T2" fmla="*/ 1657350 w 587"/>
              <a:gd name="T3" fmla="*/ 225224 h 371"/>
              <a:gd name="T4" fmla="*/ 1617822 w 587"/>
              <a:gd name="T5" fmla="*/ 818054 h 371"/>
              <a:gd name="T6" fmla="*/ 1575471 w 587"/>
              <a:gd name="T7" fmla="*/ 960437 h 371"/>
              <a:gd name="T8" fmla="*/ 539274 w 587"/>
              <a:gd name="T9" fmla="*/ 859475 h 371"/>
              <a:gd name="T10" fmla="*/ 519510 w 587"/>
              <a:gd name="T11" fmla="*/ 950082 h 371"/>
              <a:gd name="T12" fmla="*/ 502570 w 587"/>
              <a:gd name="T13" fmla="*/ 919017 h 371"/>
              <a:gd name="T14" fmla="*/ 485629 w 587"/>
              <a:gd name="T15" fmla="*/ 950082 h 371"/>
              <a:gd name="T16" fmla="*/ 347281 w 587"/>
              <a:gd name="T17" fmla="*/ 931960 h 371"/>
              <a:gd name="T18" fmla="*/ 271049 w 587"/>
              <a:gd name="T19" fmla="*/ 950082 h 371"/>
              <a:gd name="T20" fmla="*/ 175052 w 587"/>
              <a:gd name="T21" fmla="*/ 701559 h 371"/>
              <a:gd name="T22" fmla="*/ 118584 w 587"/>
              <a:gd name="T23" fmla="*/ 732624 h 371"/>
              <a:gd name="T24" fmla="*/ 101643 w 587"/>
              <a:gd name="T25" fmla="*/ 683438 h 371"/>
              <a:gd name="T26" fmla="*/ 132701 w 587"/>
              <a:gd name="T27" fmla="*/ 642017 h 371"/>
              <a:gd name="T28" fmla="*/ 175052 w 587"/>
              <a:gd name="T29" fmla="*/ 502223 h 371"/>
              <a:gd name="T30" fmla="*/ 39528 w 587"/>
              <a:gd name="T31" fmla="*/ 326186 h 371"/>
              <a:gd name="T32" fmla="*/ 0 w 587"/>
              <a:gd name="T33" fmla="*/ 152738 h 371"/>
              <a:gd name="T34" fmla="*/ 39528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5" name="Freeform 81"/>
          <p:cNvSpPr>
            <a:spLocks/>
          </p:cNvSpPr>
          <p:nvPr/>
        </p:nvSpPr>
        <p:spPr bwMode="auto">
          <a:xfrm>
            <a:off x="1991012" y="1065395"/>
            <a:ext cx="1657350" cy="960437"/>
          </a:xfrm>
          <a:custGeom>
            <a:avLst/>
            <a:gdLst>
              <a:gd name="T0" fmla="*/ 39528 w 587"/>
              <a:gd name="T1" fmla="*/ 0 h 371"/>
              <a:gd name="T2" fmla="*/ 1657350 w 587"/>
              <a:gd name="T3" fmla="*/ 225224 h 371"/>
              <a:gd name="T4" fmla="*/ 1617822 w 587"/>
              <a:gd name="T5" fmla="*/ 818054 h 371"/>
              <a:gd name="T6" fmla="*/ 1575471 w 587"/>
              <a:gd name="T7" fmla="*/ 960437 h 371"/>
              <a:gd name="T8" fmla="*/ 539274 w 587"/>
              <a:gd name="T9" fmla="*/ 859475 h 371"/>
              <a:gd name="T10" fmla="*/ 519510 w 587"/>
              <a:gd name="T11" fmla="*/ 950082 h 371"/>
              <a:gd name="T12" fmla="*/ 502570 w 587"/>
              <a:gd name="T13" fmla="*/ 919017 h 371"/>
              <a:gd name="T14" fmla="*/ 485629 w 587"/>
              <a:gd name="T15" fmla="*/ 950082 h 371"/>
              <a:gd name="T16" fmla="*/ 347281 w 587"/>
              <a:gd name="T17" fmla="*/ 931960 h 371"/>
              <a:gd name="T18" fmla="*/ 271049 w 587"/>
              <a:gd name="T19" fmla="*/ 950082 h 371"/>
              <a:gd name="T20" fmla="*/ 175052 w 587"/>
              <a:gd name="T21" fmla="*/ 701559 h 371"/>
              <a:gd name="T22" fmla="*/ 118584 w 587"/>
              <a:gd name="T23" fmla="*/ 732624 h 371"/>
              <a:gd name="T24" fmla="*/ 101643 w 587"/>
              <a:gd name="T25" fmla="*/ 683438 h 371"/>
              <a:gd name="T26" fmla="*/ 132701 w 587"/>
              <a:gd name="T27" fmla="*/ 642017 h 371"/>
              <a:gd name="T28" fmla="*/ 175052 w 587"/>
              <a:gd name="T29" fmla="*/ 502223 h 371"/>
              <a:gd name="T30" fmla="*/ 39528 w 587"/>
              <a:gd name="T31" fmla="*/ 326186 h 371"/>
              <a:gd name="T32" fmla="*/ 0 w 587"/>
              <a:gd name="T33" fmla="*/ 152738 h 371"/>
              <a:gd name="T34" fmla="*/ 39528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6" name="Freeform 82"/>
          <p:cNvSpPr>
            <a:spLocks/>
          </p:cNvSpPr>
          <p:nvPr/>
        </p:nvSpPr>
        <p:spPr bwMode="auto">
          <a:xfrm>
            <a:off x="2416462" y="1927407"/>
            <a:ext cx="1155700" cy="847725"/>
          </a:xfrm>
          <a:custGeom>
            <a:avLst/>
            <a:gdLst>
              <a:gd name="T0" fmla="*/ 1155700 w 408"/>
              <a:gd name="T1" fmla="*/ 97914 h 329"/>
              <a:gd name="T2" fmla="*/ 1155700 w 408"/>
              <a:gd name="T3" fmla="*/ 458648 h 329"/>
              <a:gd name="T4" fmla="*/ 1118876 w 408"/>
              <a:gd name="T5" fmla="*/ 847725 h 329"/>
              <a:gd name="T6" fmla="*/ 305921 w 408"/>
              <a:gd name="T7" fmla="*/ 803922 h 329"/>
              <a:gd name="T8" fmla="*/ 0 w 408"/>
              <a:gd name="T9" fmla="*/ 744658 h 329"/>
              <a:gd name="T10" fmla="*/ 36824 w 408"/>
              <a:gd name="T11" fmla="*/ 546254 h 329"/>
              <a:gd name="T12" fmla="*/ 93476 w 408"/>
              <a:gd name="T13" fmla="*/ 87607 h 329"/>
              <a:gd name="T14" fmla="*/ 116137 w 408"/>
              <a:gd name="T15" fmla="*/ 0 h 329"/>
              <a:gd name="T16" fmla="*/ 1155700 w 408"/>
              <a:gd name="T17" fmla="*/ 9791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7" name="Freeform 83"/>
          <p:cNvSpPr>
            <a:spLocks/>
          </p:cNvSpPr>
          <p:nvPr/>
        </p:nvSpPr>
        <p:spPr bwMode="auto">
          <a:xfrm>
            <a:off x="2416462" y="1927407"/>
            <a:ext cx="1155700" cy="847725"/>
          </a:xfrm>
          <a:custGeom>
            <a:avLst/>
            <a:gdLst>
              <a:gd name="T0" fmla="*/ 1155700 w 408"/>
              <a:gd name="T1" fmla="*/ 97914 h 329"/>
              <a:gd name="T2" fmla="*/ 1155700 w 408"/>
              <a:gd name="T3" fmla="*/ 458648 h 329"/>
              <a:gd name="T4" fmla="*/ 1118876 w 408"/>
              <a:gd name="T5" fmla="*/ 847725 h 329"/>
              <a:gd name="T6" fmla="*/ 305921 w 408"/>
              <a:gd name="T7" fmla="*/ 803922 h 329"/>
              <a:gd name="T8" fmla="*/ 0 w 408"/>
              <a:gd name="T9" fmla="*/ 744658 h 329"/>
              <a:gd name="T10" fmla="*/ 36824 w 408"/>
              <a:gd name="T11" fmla="*/ 546254 h 329"/>
              <a:gd name="T12" fmla="*/ 93476 w 408"/>
              <a:gd name="T13" fmla="*/ 87607 h 329"/>
              <a:gd name="T14" fmla="*/ 116137 w 408"/>
              <a:gd name="T15" fmla="*/ 0 h 329"/>
              <a:gd name="T16" fmla="*/ 1155700 w 408"/>
              <a:gd name="T17" fmla="*/ 9791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8" name="Freeform 84"/>
          <p:cNvSpPr>
            <a:spLocks/>
          </p:cNvSpPr>
          <p:nvPr/>
        </p:nvSpPr>
        <p:spPr bwMode="auto">
          <a:xfrm>
            <a:off x="2610137" y="2735445"/>
            <a:ext cx="1214437" cy="787400"/>
          </a:xfrm>
          <a:custGeom>
            <a:avLst/>
            <a:gdLst>
              <a:gd name="T0" fmla="*/ 112971 w 430"/>
              <a:gd name="T1" fmla="*/ 0 h 305"/>
              <a:gd name="T2" fmla="*/ 920713 w 430"/>
              <a:gd name="T3" fmla="*/ 38725 h 305"/>
              <a:gd name="T4" fmla="*/ 1214437 w 430"/>
              <a:gd name="T5" fmla="*/ 67123 h 305"/>
              <a:gd name="T6" fmla="*/ 1214437 w 430"/>
              <a:gd name="T7" fmla="*/ 273654 h 305"/>
              <a:gd name="T8" fmla="*/ 1191843 w 430"/>
              <a:gd name="T9" fmla="*/ 787400 h 305"/>
              <a:gd name="T10" fmla="*/ 1039332 w 430"/>
              <a:gd name="T11" fmla="*/ 771910 h 305"/>
              <a:gd name="T12" fmla="*/ 0 w 430"/>
              <a:gd name="T13" fmla="*/ 699624 h 305"/>
              <a:gd name="T14" fmla="*/ 112971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9" name="Freeform 85"/>
          <p:cNvSpPr>
            <a:spLocks/>
          </p:cNvSpPr>
          <p:nvPr/>
        </p:nvSpPr>
        <p:spPr bwMode="auto">
          <a:xfrm>
            <a:off x="2610137" y="2735445"/>
            <a:ext cx="1214437" cy="787400"/>
          </a:xfrm>
          <a:custGeom>
            <a:avLst/>
            <a:gdLst>
              <a:gd name="T0" fmla="*/ 112971 w 430"/>
              <a:gd name="T1" fmla="*/ 0 h 305"/>
              <a:gd name="T2" fmla="*/ 920713 w 430"/>
              <a:gd name="T3" fmla="*/ 38725 h 305"/>
              <a:gd name="T4" fmla="*/ 1214437 w 430"/>
              <a:gd name="T5" fmla="*/ 67123 h 305"/>
              <a:gd name="T6" fmla="*/ 1214437 w 430"/>
              <a:gd name="T7" fmla="*/ 273654 h 305"/>
              <a:gd name="T8" fmla="*/ 1191843 w 430"/>
              <a:gd name="T9" fmla="*/ 787400 h 305"/>
              <a:gd name="T10" fmla="*/ 1039332 w 430"/>
              <a:gd name="T11" fmla="*/ 771910 h 305"/>
              <a:gd name="T12" fmla="*/ 0 w 430"/>
              <a:gd name="T13" fmla="*/ 699624 h 305"/>
              <a:gd name="T14" fmla="*/ 112971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0" name="Freeform 86"/>
          <p:cNvSpPr>
            <a:spLocks/>
          </p:cNvSpPr>
          <p:nvPr/>
        </p:nvSpPr>
        <p:spPr bwMode="auto">
          <a:xfrm>
            <a:off x="2476787" y="3437120"/>
            <a:ext cx="1171575" cy="1122362"/>
          </a:xfrm>
          <a:custGeom>
            <a:avLst/>
            <a:gdLst>
              <a:gd name="T0" fmla="*/ 129861 w 415"/>
              <a:gd name="T1" fmla="*/ 0 h 434"/>
              <a:gd name="T2" fmla="*/ 1171575 w 415"/>
              <a:gd name="T3" fmla="*/ 69824 h 434"/>
              <a:gd name="T4" fmla="*/ 1171575 w 415"/>
              <a:gd name="T5" fmla="*/ 157751 h 434"/>
              <a:gd name="T6" fmla="*/ 1112290 w 415"/>
              <a:gd name="T7" fmla="*/ 1093915 h 434"/>
              <a:gd name="T8" fmla="*/ 570261 w 415"/>
              <a:gd name="T9" fmla="*/ 1062882 h 434"/>
              <a:gd name="T10" fmla="*/ 186323 w 415"/>
              <a:gd name="T11" fmla="*/ 1049952 h 434"/>
              <a:gd name="T12" fmla="*/ 152446 w 415"/>
              <a:gd name="T13" fmla="*/ 1122362 h 434"/>
              <a:gd name="T14" fmla="*/ 0 w 415"/>
              <a:gd name="T15" fmla="*/ 1109432 h 434"/>
              <a:gd name="T16" fmla="*/ 129861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1" name="Freeform 87"/>
          <p:cNvSpPr>
            <a:spLocks/>
          </p:cNvSpPr>
          <p:nvPr/>
        </p:nvSpPr>
        <p:spPr bwMode="auto">
          <a:xfrm>
            <a:off x="2476787" y="3437120"/>
            <a:ext cx="1171575" cy="1122362"/>
          </a:xfrm>
          <a:custGeom>
            <a:avLst/>
            <a:gdLst>
              <a:gd name="T0" fmla="*/ 129861 w 415"/>
              <a:gd name="T1" fmla="*/ 0 h 434"/>
              <a:gd name="T2" fmla="*/ 1171575 w 415"/>
              <a:gd name="T3" fmla="*/ 69824 h 434"/>
              <a:gd name="T4" fmla="*/ 1171575 w 415"/>
              <a:gd name="T5" fmla="*/ 157751 h 434"/>
              <a:gd name="T6" fmla="*/ 1112290 w 415"/>
              <a:gd name="T7" fmla="*/ 1093915 h 434"/>
              <a:gd name="T8" fmla="*/ 570261 w 415"/>
              <a:gd name="T9" fmla="*/ 1062882 h 434"/>
              <a:gd name="T10" fmla="*/ 186323 w 415"/>
              <a:gd name="T11" fmla="*/ 1049952 h 434"/>
              <a:gd name="T12" fmla="*/ 152446 w 415"/>
              <a:gd name="T13" fmla="*/ 1122362 h 434"/>
              <a:gd name="T14" fmla="*/ 0 w 415"/>
              <a:gd name="T15" fmla="*/ 1109432 h 434"/>
              <a:gd name="T16" fmla="*/ 129861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2" name="Freeform 88"/>
          <p:cNvSpPr>
            <a:spLocks/>
          </p:cNvSpPr>
          <p:nvPr/>
        </p:nvSpPr>
        <p:spPr bwMode="auto">
          <a:xfrm>
            <a:off x="3615024" y="1297170"/>
            <a:ext cx="1055688" cy="588962"/>
          </a:xfrm>
          <a:custGeom>
            <a:avLst/>
            <a:gdLst>
              <a:gd name="T0" fmla="*/ 33963 w 373"/>
              <a:gd name="T1" fmla="*/ 0 h 228"/>
              <a:gd name="T2" fmla="*/ 959459 w 373"/>
              <a:gd name="T3" fmla="*/ 28415 h 228"/>
              <a:gd name="T4" fmla="*/ 999083 w 373"/>
              <a:gd name="T5" fmla="*/ 95577 h 228"/>
              <a:gd name="T6" fmla="*/ 999083 w 373"/>
              <a:gd name="T7" fmla="*/ 154990 h 228"/>
              <a:gd name="T8" fmla="*/ 1035876 w 373"/>
              <a:gd name="T9" fmla="*/ 284148 h 228"/>
              <a:gd name="T10" fmla="*/ 1035876 w 373"/>
              <a:gd name="T11" fmla="*/ 369393 h 228"/>
              <a:gd name="T12" fmla="*/ 1055688 w 373"/>
              <a:gd name="T13" fmla="*/ 426223 h 228"/>
              <a:gd name="T14" fmla="*/ 1055688 w 373"/>
              <a:gd name="T15" fmla="*/ 588962 h 228"/>
              <a:gd name="T16" fmla="*/ 0 w 373"/>
              <a:gd name="T17" fmla="*/ 588962 h 228"/>
              <a:gd name="T18" fmla="*/ 33963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3" name="Freeform 89"/>
          <p:cNvSpPr>
            <a:spLocks/>
          </p:cNvSpPr>
          <p:nvPr/>
        </p:nvSpPr>
        <p:spPr bwMode="auto">
          <a:xfrm>
            <a:off x="3615024" y="1297170"/>
            <a:ext cx="1055688" cy="588962"/>
          </a:xfrm>
          <a:custGeom>
            <a:avLst/>
            <a:gdLst>
              <a:gd name="T0" fmla="*/ 33963 w 373"/>
              <a:gd name="T1" fmla="*/ 0 h 228"/>
              <a:gd name="T2" fmla="*/ 959459 w 373"/>
              <a:gd name="T3" fmla="*/ 28415 h 228"/>
              <a:gd name="T4" fmla="*/ 999083 w 373"/>
              <a:gd name="T5" fmla="*/ 95577 h 228"/>
              <a:gd name="T6" fmla="*/ 999083 w 373"/>
              <a:gd name="T7" fmla="*/ 154990 h 228"/>
              <a:gd name="T8" fmla="*/ 1035876 w 373"/>
              <a:gd name="T9" fmla="*/ 284148 h 228"/>
              <a:gd name="T10" fmla="*/ 1035876 w 373"/>
              <a:gd name="T11" fmla="*/ 369393 h 228"/>
              <a:gd name="T12" fmla="*/ 1055688 w 373"/>
              <a:gd name="T13" fmla="*/ 426223 h 228"/>
              <a:gd name="T14" fmla="*/ 1055688 w 373"/>
              <a:gd name="T15" fmla="*/ 588962 h 228"/>
              <a:gd name="T16" fmla="*/ 0 w 373"/>
              <a:gd name="T17" fmla="*/ 588962 h 228"/>
              <a:gd name="T18" fmla="*/ 33963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4" name="Freeform 90"/>
          <p:cNvSpPr>
            <a:spLocks/>
          </p:cNvSpPr>
          <p:nvPr/>
        </p:nvSpPr>
        <p:spPr bwMode="auto">
          <a:xfrm>
            <a:off x="3572162" y="1886132"/>
            <a:ext cx="1174750" cy="635000"/>
          </a:xfrm>
          <a:custGeom>
            <a:avLst/>
            <a:gdLst>
              <a:gd name="T0" fmla="*/ 42359 w 416"/>
              <a:gd name="T1" fmla="*/ 0 h 245"/>
              <a:gd name="T2" fmla="*/ 1095680 w 416"/>
              <a:gd name="T3" fmla="*/ 0 h 245"/>
              <a:gd name="T4" fmla="*/ 1115448 w 416"/>
              <a:gd name="T5" fmla="*/ 41469 h 245"/>
              <a:gd name="T6" fmla="*/ 1095680 w 416"/>
              <a:gd name="T7" fmla="*/ 98490 h 245"/>
              <a:gd name="T8" fmla="*/ 1132391 w 416"/>
              <a:gd name="T9" fmla="*/ 129592 h 245"/>
              <a:gd name="T10" fmla="*/ 1132391 w 416"/>
              <a:gd name="T11" fmla="*/ 445796 h 245"/>
              <a:gd name="T12" fmla="*/ 1152159 w 416"/>
              <a:gd name="T13" fmla="*/ 515776 h 245"/>
              <a:gd name="T14" fmla="*/ 1115448 w 416"/>
              <a:gd name="T15" fmla="*/ 562429 h 245"/>
              <a:gd name="T16" fmla="*/ 1174750 w 416"/>
              <a:gd name="T17" fmla="*/ 635000 h 245"/>
              <a:gd name="T18" fmla="*/ 1095680 w 416"/>
              <a:gd name="T19" fmla="*/ 575388 h 245"/>
              <a:gd name="T20" fmla="*/ 979900 w 416"/>
              <a:gd name="T21" fmla="*/ 562429 h 245"/>
              <a:gd name="T22" fmla="*/ 923421 w 416"/>
              <a:gd name="T23" fmla="*/ 562429 h 245"/>
              <a:gd name="T24" fmla="*/ 827408 w 416"/>
              <a:gd name="T25" fmla="*/ 515776 h 245"/>
              <a:gd name="T26" fmla="*/ 0 w 416"/>
              <a:gd name="T27" fmla="*/ 502816 h 245"/>
              <a:gd name="T28" fmla="*/ 0 w 416"/>
              <a:gd name="T29" fmla="*/ 139959 h 245"/>
              <a:gd name="T30" fmla="*/ 42359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5" name="Freeform 91"/>
          <p:cNvSpPr>
            <a:spLocks/>
          </p:cNvSpPr>
          <p:nvPr/>
        </p:nvSpPr>
        <p:spPr bwMode="auto">
          <a:xfrm>
            <a:off x="3572162" y="1886132"/>
            <a:ext cx="1174750" cy="635000"/>
          </a:xfrm>
          <a:custGeom>
            <a:avLst/>
            <a:gdLst>
              <a:gd name="T0" fmla="*/ 42359 w 416"/>
              <a:gd name="T1" fmla="*/ 0 h 245"/>
              <a:gd name="T2" fmla="*/ 1095680 w 416"/>
              <a:gd name="T3" fmla="*/ 0 h 245"/>
              <a:gd name="T4" fmla="*/ 1115448 w 416"/>
              <a:gd name="T5" fmla="*/ 41469 h 245"/>
              <a:gd name="T6" fmla="*/ 1095680 w 416"/>
              <a:gd name="T7" fmla="*/ 98490 h 245"/>
              <a:gd name="T8" fmla="*/ 1132391 w 416"/>
              <a:gd name="T9" fmla="*/ 129592 h 245"/>
              <a:gd name="T10" fmla="*/ 1132391 w 416"/>
              <a:gd name="T11" fmla="*/ 445796 h 245"/>
              <a:gd name="T12" fmla="*/ 1152159 w 416"/>
              <a:gd name="T13" fmla="*/ 515776 h 245"/>
              <a:gd name="T14" fmla="*/ 1115448 w 416"/>
              <a:gd name="T15" fmla="*/ 562429 h 245"/>
              <a:gd name="T16" fmla="*/ 1174750 w 416"/>
              <a:gd name="T17" fmla="*/ 635000 h 245"/>
              <a:gd name="T18" fmla="*/ 1095680 w 416"/>
              <a:gd name="T19" fmla="*/ 575388 h 245"/>
              <a:gd name="T20" fmla="*/ 979900 w 416"/>
              <a:gd name="T21" fmla="*/ 562429 h 245"/>
              <a:gd name="T22" fmla="*/ 923421 w 416"/>
              <a:gd name="T23" fmla="*/ 562429 h 245"/>
              <a:gd name="T24" fmla="*/ 827408 w 416"/>
              <a:gd name="T25" fmla="*/ 515776 h 245"/>
              <a:gd name="T26" fmla="*/ 0 w 416"/>
              <a:gd name="T27" fmla="*/ 502816 h 245"/>
              <a:gd name="T28" fmla="*/ 0 w 416"/>
              <a:gd name="T29" fmla="*/ 139959 h 245"/>
              <a:gd name="T30" fmla="*/ 42359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6" name="Freeform 92"/>
          <p:cNvSpPr>
            <a:spLocks/>
          </p:cNvSpPr>
          <p:nvPr/>
        </p:nvSpPr>
        <p:spPr bwMode="auto">
          <a:xfrm>
            <a:off x="3535649" y="2384607"/>
            <a:ext cx="1403350" cy="625475"/>
          </a:xfrm>
          <a:custGeom>
            <a:avLst/>
            <a:gdLst>
              <a:gd name="T0" fmla="*/ 291421 w 496"/>
              <a:gd name="T1" fmla="*/ 417848 h 241"/>
              <a:gd name="T2" fmla="*/ 0 w 496"/>
              <a:gd name="T3" fmla="*/ 389300 h 241"/>
              <a:gd name="T4" fmla="*/ 33952 w 496"/>
              <a:gd name="T5" fmla="*/ 0 h 241"/>
              <a:gd name="T6" fmla="*/ 862947 w 496"/>
              <a:gd name="T7" fmla="*/ 10381 h 241"/>
              <a:gd name="T8" fmla="*/ 959144 w 496"/>
              <a:gd name="T9" fmla="*/ 59693 h 241"/>
              <a:gd name="T10" fmla="*/ 1018560 w 496"/>
              <a:gd name="T11" fmla="*/ 59693 h 241"/>
              <a:gd name="T12" fmla="*/ 1134563 w 496"/>
              <a:gd name="T13" fmla="*/ 72669 h 241"/>
              <a:gd name="T14" fmla="*/ 1213785 w 496"/>
              <a:gd name="T15" fmla="*/ 129767 h 241"/>
              <a:gd name="T16" fmla="*/ 1247737 w 496"/>
              <a:gd name="T17" fmla="*/ 262129 h 241"/>
              <a:gd name="T18" fmla="*/ 1307153 w 496"/>
              <a:gd name="T19" fmla="*/ 360751 h 241"/>
              <a:gd name="T20" fmla="*/ 1307153 w 496"/>
              <a:gd name="T21" fmla="*/ 433420 h 241"/>
              <a:gd name="T22" fmla="*/ 1326958 w 496"/>
              <a:gd name="T23" fmla="*/ 519066 h 241"/>
              <a:gd name="T24" fmla="*/ 1326958 w 496"/>
              <a:gd name="T25" fmla="*/ 563187 h 241"/>
              <a:gd name="T26" fmla="*/ 1403350 w 496"/>
              <a:gd name="T27" fmla="*/ 625475 h 241"/>
              <a:gd name="T28" fmla="*/ 291421 w 496"/>
              <a:gd name="T29" fmla="*/ 625475 h 241"/>
              <a:gd name="T30" fmla="*/ 291421 w 496"/>
              <a:gd name="T31" fmla="*/ 417848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7" name="Freeform 93"/>
          <p:cNvSpPr>
            <a:spLocks/>
          </p:cNvSpPr>
          <p:nvPr/>
        </p:nvSpPr>
        <p:spPr bwMode="auto">
          <a:xfrm>
            <a:off x="3535649" y="2384607"/>
            <a:ext cx="1403350" cy="625475"/>
          </a:xfrm>
          <a:custGeom>
            <a:avLst/>
            <a:gdLst>
              <a:gd name="T0" fmla="*/ 291421 w 496"/>
              <a:gd name="T1" fmla="*/ 417848 h 241"/>
              <a:gd name="T2" fmla="*/ 0 w 496"/>
              <a:gd name="T3" fmla="*/ 389300 h 241"/>
              <a:gd name="T4" fmla="*/ 33952 w 496"/>
              <a:gd name="T5" fmla="*/ 0 h 241"/>
              <a:gd name="T6" fmla="*/ 862947 w 496"/>
              <a:gd name="T7" fmla="*/ 10381 h 241"/>
              <a:gd name="T8" fmla="*/ 959144 w 496"/>
              <a:gd name="T9" fmla="*/ 59693 h 241"/>
              <a:gd name="T10" fmla="*/ 1018560 w 496"/>
              <a:gd name="T11" fmla="*/ 59693 h 241"/>
              <a:gd name="T12" fmla="*/ 1134563 w 496"/>
              <a:gd name="T13" fmla="*/ 72669 h 241"/>
              <a:gd name="T14" fmla="*/ 1213785 w 496"/>
              <a:gd name="T15" fmla="*/ 129767 h 241"/>
              <a:gd name="T16" fmla="*/ 1247737 w 496"/>
              <a:gd name="T17" fmla="*/ 262129 h 241"/>
              <a:gd name="T18" fmla="*/ 1307153 w 496"/>
              <a:gd name="T19" fmla="*/ 360751 h 241"/>
              <a:gd name="T20" fmla="*/ 1307153 w 496"/>
              <a:gd name="T21" fmla="*/ 433420 h 241"/>
              <a:gd name="T22" fmla="*/ 1326958 w 496"/>
              <a:gd name="T23" fmla="*/ 519066 h 241"/>
              <a:gd name="T24" fmla="*/ 1326958 w 496"/>
              <a:gd name="T25" fmla="*/ 563187 h 241"/>
              <a:gd name="T26" fmla="*/ 1403350 w 496"/>
              <a:gd name="T27" fmla="*/ 625475 h 241"/>
              <a:gd name="T28" fmla="*/ 291421 w 496"/>
              <a:gd name="T29" fmla="*/ 625475 h 241"/>
              <a:gd name="T30" fmla="*/ 291421 w 496"/>
              <a:gd name="T31" fmla="*/ 417848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8" name="Freeform 94"/>
          <p:cNvSpPr>
            <a:spLocks/>
          </p:cNvSpPr>
          <p:nvPr/>
        </p:nvSpPr>
        <p:spPr bwMode="auto">
          <a:xfrm>
            <a:off x="3803937" y="3010082"/>
            <a:ext cx="1247775" cy="512763"/>
          </a:xfrm>
          <a:custGeom>
            <a:avLst/>
            <a:gdLst>
              <a:gd name="T0" fmla="*/ 19851 w 440"/>
              <a:gd name="T1" fmla="*/ 0 h 199"/>
              <a:gd name="T2" fmla="*/ 1134341 w 440"/>
              <a:gd name="T3" fmla="*/ 0 h 199"/>
              <a:gd name="T4" fmla="*/ 1191058 w 440"/>
              <a:gd name="T5" fmla="*/ 38650 h 199"/>
              <a:gd name="T6" fmla="*/ 1154192 w 440"/>
              <a:gd name="T7" fmla="*/ 82454 h 199"/>
              <a:gd name="T8" fmla="*/ 1247775 w 440"/>
              <a:gd name="T9" fmla="*/ 154602 h 199"/>
              <a:gd name="T10" fmla="*/ 1247775 w 440"/>
              <a:gd name="T11" fmla="*/ 512763 h 199"/>
              <a:gd name="T12" fmla="*/ 0 w 440"/>
              <a:gd name="T13" fmla="*/ 512763 h 199"/>
              <a:gd name="T14" fmla="*/ 19851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 name="Freeform 95"/>
          <p:cNvSpPr>
            <a:spLocks/>
          </p:cNvSpPr>
          <p:nvPr/>
        </p:nvSpPr>
        <p:spPr bwMode="auto">
          <a:xfrm>
            <a:off x="3803937" y="3010082"/>
            <a:ext cx="1247775" cy="512763"/>
          </a:xfrm>
          <a:custGeom>
            <a:avLst/>
            <a:gdLst>
              <a:gd name="T0" fmla="*/ 19851 w 440"/>
              <a:gd name="T1" fmla="*/ 0 h 199"/>
              <a:gd name="T2" fmla="*/ 1134341 w 440"/>
              <a:gd name="T3" fmla="*/ 0 h 199"/>
              <a:gd name="T4" fmla="*/ 1191058 w 440"/>
              <a:gd name="T5" fmla="*/ 38650 h 199"/>
              <a:gd name="T6" fmla="*/ 1154192 w 440"/>
              <a:gd name="T7" fmla="*/ 82454 h 199"/>
              <a:gd name="T8" fmla="*/ 1247775 w 440"/>
              <a:gd name="T9" fmla="*/ 154602 h 199"/>
              <a:gd name="T10" fmla="*/ 1247775 w 440"/>
              <a:gd name="T11" fmla="*/ 512763 h 199"/>
              <a:gd name="T12" fmla="*/ 0 w 440"/>
              <a:gd name="T13" fmla="*/ 512763 h 199"/>
              <a:gd name="T14" fmla="*/ 19851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 name="Freeform 96"/>
          <p:cNvSpPr>
            <a:spLocks/>
          </p:cNvSpPr>
          <p:nvPr/>
        </p:nvSpPr>
        <p:spPr bwMode="auto">
          <a:xfrm>
            <a:off x="3648362" y="3511732"/>
            <a:ext cx="1463675" cy="747713"/>
          </a:xfrm>
          <a:custGeom>
            <a:avLst/>
            <a:gdLst>
              <a:gd name="T0" fmla="*/ 153175 w 516"/>
              <a:gd name="T1" fmla="*/ 12936 h 289"/>
              <a:gd name="T2" fmla="*/ 1401270 w 516"/>
              <a:gd name="T3" fmla="*/ 12936 h 289"/>
              <a:gd name="T4" fmla="*/ 1418290 w 516"/>
              <a:gd name="T5" fmla="*/ 144886 h 289"/>
              <a:gd name="T6" fmla="*/ 1440982 w 516"/>
              <a:gd name="T7" fmla="*/ 302707 h 289"/>
              <a:gd name="T8" fmla="*/ 1463675 w 516"/>
              <a:gd name="T9" fmla="*/ 530385 h 289"/>
              <a:gd name="T10" fmla="*/ 1440982 w 516"/>
              <a:gd name="T11" fmla="*/ 721841 h 289"/>
              <a:gd name="T12" fmla="*/ 1463675 w 516"/>
              <a:gd name="T13" fmla="*/ 747713 h 289"/>
              <a:gd name="T14" fmla="*/ 1401270 w 516"/>
              <a:gd name="T15" fmla="*/ 721841 h 289"/>
              <a:gd name="T16" fmla="*/ 1344539 w 516"/>
              <a:gd name="T17" fmla="*/ 703730 h 289"/>
              <a:gd name="T18" fmla="*/ 1267951 w 516"/>
              <a:gd name="T19" fmla="*/ 703730 h 289"/>
              <a:gd name="T20" fmla="*/ 1154488 w 516"/>
              <a:gd name="T21" fmla="*/ 747713 h 289"/>
              <a:gd name="T22" fmla="*/ 1134632 w 516"/>
              <a:gd name="T23" fmla="*/ 703730 h 289"/>
              <a:gd name="T24" fmla="*/ 1041025 w 516"/>
              <a:gd name="T25" fmla="*/ 688206 h 289"/>
              <a:gd name="T26" fmla="*/ 1001313 w 516"/>
              <a:gd name="T27" fmla="*/ 732190 h 289"/>
              <a:gd name="T28" fmla="*/ 904869 w 516"/>
              <a:gd name="T29" fmla="*/ 633874 h 289"/>
              <a:gd name="T30" fmla="*/ 831118 w 516"/>
              <a:gd name="T31" fmla="*/ 662334 h 289"/>
              <a:gd name="T32" fmla="*/ 808425 w 516"/>
              <a:gd name="T33" fmla="*/ 615764 h 289"/>
              <a:gd name="T34" fmla="*/ 615538 w 516"/>
              <a:gd name="T35" fmla="*/ 574368 h 289"/>
              <a:gd name="T36" fmla="*/ 499238 w 516"/>
              <a:gd name="T37" fmla="*/ 514861 h 289"/>
              <a:gd name="T38" fmla="*/ 462362 w 516"/>
              <a:gd name="T39" fmla="*/ 488989 h 289"/>
              <a:gd name="T40" fmla="*/ 485055 w 516"/>
              <a:gd name="T41" fmla="*/ 129362 h 289"/>
              <a:gd name="T42" fmla="*/ 0 w 516"/>
              <a:gd name="T43" fmla="*/ 85379 h 289"/>
              <a:gd name="T44" fmla="*/ 0 w 516"/>
              <a:gd name="T45" fmla="*/ 0 h 289"/>
              <a:gd name="T46" fmla="*/ 153175 w 516"/>
              <a:gd name="T47" fmla="*/ 1293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 name="Freeform 97"/>
          <p:cNvSpPr>
            <a:spLocks/>
          </p:cNvSpPr>
          <p:nvPr/>
        </p:nvSpPr>
        <p:spPr bwMode="auto">
          <a:xfrm>
            <a:off x="3648362" y="3511732"/>
            <a:ext cx="1463675" cy="747713"/>
          </a:xfrm>
          <a:custGeom>
            <a:avLst/>
            <a:gdLst>
              <a:gd name="T0" fmla="*/ 153175 w 516"/>
              <a:gd name="T1" fmla="*/ 12936 h 289"/>
              <a:gd name="T2" fmla="*/ 1401270 w 516"/>
              <a:gd name="T3" fmla="*/ 12936 h 289"/>
              <a:gd name="T4" fmla="*/ 1418290 w 516"/>
              <a:gd name="T5" fmla="*/ 144886 h 289"/>
              <a:gd name="T6" fmla="*/ 1440982 w 516"/>
              <a:gd name="T7" fmla="*/ 302707 h 289"/>
              <a:gd name="T8" fmla="*/ 1463675 w 516"/>
              <a:gd name="T9" fmla="*/ 530385 h 289"/>
              <a:gd name="T10" fmla="*/ 1440982 w 516"/>
              <a:gd name="T11" fmla="*/ 721841 h 289"/>
              <a:gd name="T12" fmla="*/ 1463675 w 516"/>
              <a:gd name="T13" fmla="*/ 747713 h 289"/>
              <a:gd name="T14" fmla="*/ 1401270 w 516"/>
              <a:gd name="T15" fmla="*/ 721841 h 289"/>
              <a:gd name="T16" fmla="*/ 1344539 w 516"/>
              <a:gd name="T17" fmla="*/ 703730 h 289"/>
              <a:gd name="T18" fmla="*/ 1267951 w 516"/>
              <a:gd name="T19" fmla="*/ 703730 h 289"/>
              <a:gd name="T20" fmla="*/ 1154488 w 516"/>
              <a:gd name="T21" fmla="*/ 747713 h 289"/>
              <a:gd name="T22" fmla="*/ 1134632 w 516"/>
              <a:gd name="T23" fmla="*/ 703730 h 289"/>
              <a:gd name="T24" fmla="*/ 1041025 w 516"/>
              <a:gd name="T25" fmla="*/ 688206 h 289"/>
              <a:gd name="T26" fmla="*/ 1001313 w 516"/>
              <a:gd name="T27" fmla="*/ 732190 h 289"/>
              <a:gd name="T28" fmla="*/ 904869 w 516"/>
              <a:gd name="T29" fmla="*/ 633874 h 289"/>
              <a:gd name="T30" fmla="*/ 831118 w 516"/>
              <a:gd name="T31" fmla="*/ 662334 h 289"/>
              <a:gd name="T32" fmla="*/ 808425 w 516"/>
              <a:gd name="T33" fmla="*/ 615764 h 289"/>
              <a:gd name="T34" fmla="*/ 615538 w 516"/>
              <a:gd name="T35" fmla="*/ 574368 h 289"/>
              <a:gd name="T36" fmla="*/ 499238 w 516"/>
              <a:gd name="T37" fmla="*/ 514861 h 289"/>
              <a:gd name="T38" fmla="*/ 462362 w 516"/>
              <a:gd name="T39" fmla="*/ 488989 h 289"/>
              <a:gd name="T40" fmla="*/ 485055 w 516"/>
              <a:gd name="T41" fmla="*/ 129362 h 289"/>
              <a:gd name="T42" fmla="*/ 0 w 516"/>
              <a:gd name="T43" fmla="*/ 85379 h 289"/>
              <a:gd name="T44" fmla="*/ 0 w 516"/>
              <a:gd name="T45" fmla="*/ 0 h 289"/>
              <a:gd name="T46" fmla="*/ 153175 w 516"/>
              <a:gd name="T47" fmla="*/ 1293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 name="Freeform 98"/>
          <p:cNvSpPr>
            <a:spLocks/>
          </p:cNvSpPr>
          <p:nvPr/>
        </p:nvSpPr>
        <p:spPr bwMode="auto">
          <a:xfrm>
            <a:off x="3053049" y="3595870"/>
            <a:ext cx="2228850" cy="2114550"/>
          </a:xfrm>
          <a:custGeom>
            <a:avLst/>
            <a:gdLst>
              <a:gd name="T0" fmla="*/ 582669 w 788"/>
              <a:gd name="T1" fmla="*/ 0 h 818"/>
              <a:gd name="T2" fmla="*/ 1083312 w 788"/>
              <a:gd name="T3" fmla="*/ 43945 h 818"/>
              <a:gd name="T4" fmla="*/ 1060684 w 788"/>
              <a:gd name="T5" fmla="*/ 403264 h 818"/>
              <a:gd name="T6" fmla="*/ 1097454 w 788"/>
              <a:gd name="T7" fmla="*/ 429114 h 818"/>
              <a:gd name="T8" fmla="*/ 1216251 w 788"/>
              <a:gd name="T9" fmla="*/ 493740 h 818"/>
              <a:gd name="T10" fmla="*/ 1405759 w 788"/>
              <a:gd name="T11" fmla="*/ 529930 h 818"/>
              <a:gd name="T12" fmla="*/ 1428387 w 788"/>
              <a:gd name="T13" fmla="*/ 576460 h 818"/>
              <a:gd name="T14" fmla="*/ 1501928 w 788"/>
              <a:gd name="T15" fmla="*/ 545440 h 818"/>
              <a:gd name="T16" fmla="*/ 1598097 w 788"/>
              <a:gd name="T17" fmla="*/ 646256 h 818"/>
              <a:gd name="T18" fmla="*/ 1637696 w 788"/>
              <a:gd name="T19" fmla="*/ 604896 h 818"/>
              <a:gd name="T20" fmla="*/ 1731036 w 788"/>
              <a:gd name="T21" fmla="*/ 617821 h 818"/>
              <a:gd name="T22" fmla="*/ 1750835 w 788"/>
              <a:gd name="T23" fmla="*/ 659181 h 818"/>
              <a:gd name="T24" fmla="*/ 1810234 w 788"/>
              <a:gd name="T25" fmla="*/ 635916 h 818"/>
              <a:gd name="T26" fmla="*/ 1863975 w 788"/>
              <a:gd name="T27" fmla="*/ 617821 h 818"/>
              <a:gd name="T28" fmla="*/ 1940344 w 788"/>
              <a:gd name="T29" fmla="*/ 617821 h 818"/>
              <a:gd name="T30" fmla="*/ 2059141 w 788"/>
              <a:gd name="T31" fmla="*/ 659181 h 818"/>
              <a:gd name="T32" fmla="*/ 2115710 w 788"/>
              <a:gd name="T33" fmla="*/ 659181 h 818"/>
              <a:gd name="T34" fmla="*/ 2115710 w 788"/>
              <a:gd name="T35" fmla="*/ 762582 h 818"/>
              <a:gd name="T36" fmla="*/ 2149652 w 788"/>
              <a:gd name="T37" fmla="*/ 935779 h 818"/>
              <a:gd name="T38" fmla="*/ 2192080 w 788"/>
              <a:gd name="T39" fmla="*/ 1010745 h 818"/>
              <a:gd name="T40" fmla="*/ 2228850 w 788"/>
              <a:gd name="T41" fmla="*/ 1108975 h 818"/>
              <a:gd name="T42" fmla="*/ 2169452 w 788"/>
              <a:gd name="T43" fmla="*/ 1336458 h 818"/>
              <a:gd name="T44" fmla="*/ 2073283 w 788"/>
              <a:gd name="T45" fmla="*/ 1380403 h 818"/>
              <a:gd name="T46" fmla="*/ 1996914 w 788"/>
              <a:gd name="T47" fmla="*/ 1370063 h 818"/>
              <a:gd name="T48" fmla="*/ 1962972 w 788"/>
              <a:gd name="T49" fmla="*/ 1468294 h 818"/>
              <a:gd name="T50" fmla="*/ 1810234 w 788"/>
              <a:gd name="T51" fmla="*/ 1481219 h 818"/>
              <a:gd name="T52" fmla="*/ 1578297 w 788"/>
              <a:gd name="T53" fmla="*/ 1685436 h 818"/>
              <a:gd name="T54" fmla="*/ 1561326 w 788"/>
              <a:gd name="T55" fmla="*/ 1985299 h 818"/>
              <a:gd name="T56" fmla="*/ 1615068 w 788"/>
              <a:gd name="T57" fmla="*/ 2114550 h 818"/>
              <a:gd name="T58" fmla="*/ 1253021 w 788"/>
              <a:gd name="T59" fmla="*/ 2044754 h 818"/>
              <a:gd name="T60" fmla="*/ 1176652 w 788"/>
              <a:gd name="T61" fmla="*/ 1928428 h 818"/>
              <a:gd name="T62" fmla="*/ 1176652 w 788"/>
              <a:gd name="T63" fmla="*/ 1783667 h 818"/>
              <a:gd name="T64" fmla="*/ 848547 w 788"/>
              <a:gd name="T65" fmla="*/ 1310607 h 818"/>
              <a:gd name="T66" fmla="*/ 619439 w 788"/>
              <a:gd name="T67" fmla="*/ 1310607 h 818"/>
              <a:gd name="T68" fmla="*/ 517614 w 788"/>
              <a:gd name="T69" fmla="*/ 1468294 h 818"/>
              <a:gd name="T70" fmla="*/ 308305 w 788"/>
              <a:gd name="T71" fmla="*/ 1326118 h 818"/>
              <a:gd name="T72" fmla="*/ 288506 w 788"/>
              <a:gd name="T73" fmla="*/ 1139996 h 818"/>
              <a:gd name="T74" fmla="*/ 135768 w 788"/>
              <a:gd name="T75" fmla="*/ 1093465 h 818"/>
              <a:gd name="T76" fmla="*/ 0 w 788"/>
              <a:gd name="T77" fmla="*/ 904759 h 818"/>
              <a:gd name="T78" fmla="*/ 540242 w 788"/>
              <a:gd name="T79" fmla="*/ 935779 h 818"/>
              <a:gd name="T80" fmla="*/ 582669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 name="Freeform 99"/>
          <p:cNvSpPr>
            <a:spLocks/>
          </p:cNvSpPr>
          <p:nvPr/>
        </p:nvSpPr>
        <p:spPr bwMode="auto">
          <a:xfrm>
            <a:off x="3053049" y="3595870"/>
            <a:ext cx="2228850" cy="2114550"/>
          </a:xfrm>
          <a:custGeom>
            <a:avLst/>
            <a:gdLst>
              <a:gd name="T0" fmla="*/ 582669 w 788"/>
              <a:gd name="T1" fmla="*/ 0 h 818"/>
              <a:gd name="T2" fmla="*/ 1083312 w 788"/>
              <a:gd name="T3" fmla="*/ 43945 h 818"/>
              <a:gd name="T4" fmla="*/ 1060684 w 788"/>
              <a:gd name="T5" fmla="*/ 403264 h 818"/>
              <a:gd name="T6" fmla="*/ 1097454 w 788"/>
              <a:gd name="T7" fmla="*/ 429114 h 818"/>
              <a:gd name="T8" fmla="*/ 1216251 w 788"/>
              <a:gd name="T9" fmla="*/ 493740 h 818"/>
              <a:gd name="T10" fmla="*/ 1405759 w 788"/>
              <a:gd name="T11" fmla="*/ 529930 h 818"/>
              <a:gd name="T12" fmla="*/ 1428387 w 788"/>
              <a:gd name="T13" fmla="*/ 576460 h 818"/>
              <a:gd name="T14" fmla="*/ 1501928 w 788"/>
              <a:gd name="T15" fmla="*/ 545440 h 818"/>
              <a:gd name="T16" fmla="*/ 1598097 w 788"/>
              <a:gd name="T17" fmla="*/ 646256 h 818"/>
              <a:gd name="T18" fmla="*/ 1637696 w 788"/>
              <a:gd name="T19" fmla="*/ 604896 h 818"/>
              <a:gd name="T20" fmla="*/ 1731036 w 788"/>
              <a:gd name="T21" fmla="*/ 617821 h 818"/>
              <a:gd name="T22" fmla="*/ 1750835 w 788"/>
              <a:gd name="T23" fmla="*/ 659181 h 818"/>
              <a:gd name="T24" fmla="*/ 1810234 w 788"/>
              <a:gd name="T25" fmla="*/ 635916 h 818"/>
              <a:gd name="T26" fmla="*/ 1863975 w 788"/>
              <a:gd name="T27" fmla="*/ 617821 h 818"/>
              <a:gd name="T28" fmla="*/ 1940344 w 788"/>
              <a:gd name="T29" fmla="*/ 617821 h 818"/>
              <a:gd name="T30" fmla="*/ 2059141 w 788"/>
              <a:gd name="T31" fmla="*/ 659181 h 818"/>
              <a:gd name="T32" fmla="*/ 2115710 w 788"/>
              <a:gd name="T33" fmla="*/ 659181 h 818"/>
              <a:gd name="T34" fmla="*/ 2115710 w 788"/>
              <a:gd name="T35" fmla="*/ 762582 h 818"/>
              <a:gd name="T36" fmla="*/ 2149652 w 788"/>
              <a:gd name="T37" fmla="*/ 935779 h 818"/>
              <a:gd name="T38" fmla="*/ 2192080 w 788"/>
              <a:gd name="T39" fmla="*/ 1010745 h 818"/>
              <a:gd name="T40" fmla="*/ 2228850 w 788"/>
              <a:gd name="T41" fmla="*/ 1108975 h 818"/>
              <a:gd name="T42" fmla="*/ 2169452 w 788"/>
              <a:gd name="T43" fmla="*/ 1336458 h 818"/>
              <a:gd name="T44" fmla="*/ 2073283 w 788"/>
              <a:gd name="T45" fmla="*/ 1380403 h 818"/>
              <a:gd name="T46" fmla="*/ 1996914 w 788"/>
              <a:gd name="T47" fmla="*/ 1370063 h 818"/>
              <a:gd name="T48" fmla="*/ 1962972 w 788"/>
              <a:gd name="T49" fmla="*/ 1468294 h 818"/>
              <a:gd name="T50" fmla="*/ 1810234 w 788"/>
              <a:gd name="T51" fmla="*/ 1481219 h 818"/>
              <a:gd name="T52" fmla="*/ 1578297 w 788"/>
              <a:gd name="T53" fmla="*/ 1685436 h 818"/>
              <a:gd name="T54" fmla="*/ 1561326 w 788"/>
              <a:gd name="T55" fmla="*/ 1985299 h 818"/>
              <a:gd name="T56" fmla="*/ 1615068 w 788"/>
              <a:gd name="T57" fmla="*/ 2114550 h 818"/>
              <a:gd name="T58" fmla="*/ 1253021 w 788"/>
              <a:gd name="T59" fmla="*/ 2044754 h 818"/>
              <a:gd name="T60" fmla="*/ 1176652 w 788"/>
              <a:gd name="T61" fmla="*/ 1928428 h 818"/>
              <a:gd name="T62" fmla="*/ 1176652 w 788"/>
              <a:gd name="T63" fmla="*/ 1783667 h 818"/>
              <a:gd name="T64" fmla="*/ 848547 w 788"/>
              <a:gd name="T65" fmla="*/ 1310607 h 818"/>
              <a:gd name="T66" fmla="*/ 619439 w 788"/>
              <a:gd name="T67" fmla="*/ 1310607 h 818"/>
              <a:gd name="T68" fmla="*/ 517614 w 788"/>
              <a:gd name="T69" fmla="*/ 1468294 h 818"/>
              <a:gd name="T70" fmla="*/ 308305 w 788"/>
              <a:gd name="T71" fmla="*/ 1326118 h 818"/>
              <a:gd name="T72" fmla="*/ 288506 w 788"/>
              <a:gd name="T73" fmla="*/ 1139996 h 818"/>
              <a:gd name="T74" fmla="*/ 135768 w 788"/>
              <a:gd name="T75" fmla="*/ 1093465 h 818"/>
              <a:gd name="T76" fmla="*/ 0 w 788"/>
              <a:gd name="T77" fmla="*/ 904759 h 818"/>
              <a:gd name="T78" fmla="*/ 540242 w 788"/>
              <a:gd name="T79" fmla="*/ 935779 h 818"/>
              <a:gd name="T80" fmla="*/ 582669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4" name="Freeform 100"/>
          <p:cNvSpPr>
            <a:spLocks/>
          </p:cNvSpPr>
          <p:nvPr/>
        </p:nvSpPr>
        <p:spPr bwMode="auto">
          <a:xfrm>
            <a:off x="4570699" y="1219382"/>
            <a:ext cx="1004888" cy="1109663"/>
          </a:xfrm>
          <a:custGeom>
            <a:avLst/>
            <a:gdLst>
              <a:gd name="T0" fmla="*/ 711677 w 353"/>
              <a:gd name="T1" fmla="*/ 501806 h 429"/>
              <a:gd name="T2" fmla="*/ 711677 w 353"/>
              <a:gd name="T3" fmla="*/ 618204 h 429"/>
              <a:gd name="T4" fmla="*/ 631969 w 353"/>
              <a:gd name="T5" fmla="*/ 693216 h 429"/>
              <a:gd name="T6" fmla="*/ 671823 w 353"/>
              <a:gd name="T7" fmla="*/ 706149 h 429"/>
              <a:gd name="T8" fmla="*/ 651896 w 353"/>
              <a:gd name="T9" fmla="*/ 848414 h 429"/>
              <a:gd name="T10" fmla="*/ 771458 w 353"/>
              <a:gd name="T11" fmla="*/ 962225 h 429"/>
              <a:gd name="T12" fmla="*/ 865399 w 353"/>
              <a:gd name="T13" fmla="*/ 995851 h 429"/>
              <a:gd name="T14" fmla="*/ 888173 w 353"/>
              <a:gd name="T15" fmla="*/ 1068277 h 429"/>
              <a:gd name="T16" fmla="*/ 130949 w 353"/>
              <a:gd name="T17" fmla="*/ 1109663 h 429"/>
              <a:gd name="T18" fmla="*/ 130949 w 353"/>
              <a:gd name="T19" fmla="*/ 794095 h 429"/>
              <a:gd name="T20" fmla="*/ 93941 w 353"/>
              <a:gd name="T21" fmla="*/ 763055 h 429"/>
              <a:gd name="T22" fmla="*/ 116715 w 353"/>
              <a:gd name="T23" fmla="*/ 706149 h 429"/>
              <a:gd name="T24" fmla="*/ 93941 w 353"/>
              <a:gd name="T25" fmla="*/ 662177 h 429"/>
              <a:gd name="T26" fmla="*/ 93941 w 353"/>
              <a:gd name="T27" fmla="*/ 501806 h 429"/>
              <a:gd name="T28" fmla="*/ 76861 w 353"/>
              <a:gd name="T29" fmla="*/ 444900 h 429"/>
              <a:gd name="T30" fmla="*/ 76861 w 353"/>
              <a:gd name="T31" fmla="*/ 403514 h 429"/>
              <a:gd name="T32" fmla="*/ 76861 w 353"/>
              <a:gd name="T33" fmla="*/ 359541 h 429"/>
              <a:gd name="T34" fmla="*/ 37007 w 353"/>
              <a:gd name="T35" fmla="*/ 230210 h 429"/>
              <a:gd name="T36" fmla="*/ 37007 w 353"/>
              <a:gd name="T37" fmla="*/ 175891 h 429"/>
              <a:gd name="T38" fmla="*/ 0 w 353"/>
              <a:gd name="T39" fmla="*/ 103465 h 429"/>
              <a:gd name="T40" fmla="*/ 290364 w 353"/>
              <a:gd name="T41" fmla="*/ 75012 h 429"/>
              <a:gd name="T42" fmla="*/ 344452 w 353"/>
              <a:gd name="T43" fmla="*/ 0 h 429"/>
              <a:gd name="T44" fmla="*/ 387152 w 353"/>
              <a:gd name="T45" fmla="*/ 118985 h 429"/>
              <a:gd name="T46" fmla="*/ 597809 w 353"/>
              <a:gd name="T47" fmla="*/ 160371 h 429"/>
              <a:gd name="T48" fmla="*/ 671823 w 353"/>
              <a:gd name="T49" fmla="*/ 248316 h 429"/>
              <a:gd name="T50" fmla="*/ 848319 w 353"/>
              <a:gd name="T51" fmla="*/ 214690 h 429"/>
              <a:gd name="T52" fmla="*/ 888173 w 353"/>
              <a:gd name="T53" fmla="*/ 248316 h 429"/>
              <a:gd name="T54" fmla="*/ 1004888 w 353"/>
              <a:gd name="T55" fmla="*/ 230210 h 429"/>
              <a:gd name="T56" fmla="*/ 731604 w 353"/>
              <a:gd name="T57" fmla="*/ 491459 h 429"/>
              <a:gd name="T58" fmla="*/ 711677 w 353"/>
              <a:gd name="T59" fmla="*/ 50180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 name="Freeform 101"/>
          <p:cNvSpPr>
            <a:spLocks/>
          </p:cNvSpPr>
          <p:nvPr/>
        </p:nvSpPr>
        <p:spPr bwMode="auto">
          <a:xfrm>
            <a:off x="4570699" y="1219382"/>
            <a:ext cx="1004888" cy="1109663"/>
          </a:xfrm>
          <a:custGeom>
            <a:avLst/>
            <a:gdLst>
              <a:gd name="T0" fmla="*/ 711677 w 353"/>
              <a:gd name="T1" fmla="*/ 501806 h 429"/>
              <a:gd name="T2" fmla="*/ 711677 w 353"/>
              <a:gd name="T3" fmla="*/ 618204 h 429"/>
              <a:gd name="T4" fmla="*/ 631969 w 353"/>
              <a:gd name="T5" fmla="*/ 693216 h 429"/>
              <a:gd name="T6" fmla="*/ 671823 w 353"/>
              <a:gd name="T7" fmla="*/ 706149 h 429"/>
              <a:gd name="T8" fmla="*/ 651896 w 353"/>
              <a:gd name="T9" fmla="*/ 848414 h 429"/>
              <a:gd name="T10" fmla="*/ 771458 w 353"/>
              <a:gd name="T11" fmla="*/ 962225 h 429"/>
              <a:gd name="T12" fmla="*/ 865399 w 353"/>
              <a:gd name="T13" fmla="*/ 995851 h 429"/>
              <a:gd name="T14" fmla="*/ 888173 w 353"/>
              <a:gd name="T15" fmla="*/ 1068277 h 429"/>
              <a:gd name="T16" fmla="*/ 130949 w 353"/>
              <a:gd name="T17" fmla="*/ 1109663 h 429"/>
              <a:gd name="T18" fmla="*/ 130949 w 353"/>
              <a:gd name="T19" fmla="*/ 794095 h 429"/>
              <a:gd name="T20" fmla="*/ 93941 w 353"/>
              <a:gd name="T21" fmla="*/ 763055 h 429"/>
              <a:gd name="T22" fmla="*/ 116715 w 353"/>
              <a:gd name="T23" fmla="*/ 706149 h 429"/>
              <a:gd name="T24" fmla="*/ 93941 w 353"/>
              <a:gd name="T25" fmla="*/ 662177 h 429"/>
              <a:gd name="T26" fmla="*/ 93941 w 353"/>
              <a:gd name="T27" fmla="*/ 501806 h 429"/>
              <a:gd name="T28" fmla="*/ 76861 w 353"/>
              <a:gd name="T29" fmla="*/ 444900 h 429"/>
              <a:gd name="T30" fmla="*/ 76861 w 353"/>
              <a:gd name="T31" fmla="*/ 403514 h 429"/>
              <a:gd name="T32" fmla="*/ 76861 w 353"/>
              <a:gd name="T33" fmla="*/ 359541 h 429"/>
              <a:gd name="T34" fmla="*/ 37007 w 353"/>
              <a:gd name="T35" fmla="*/ 230210 h 429"/>
              <a:gd name="T36" fmla="*/ 37007 w 353"/>
              <a:gd name="T37" fmla="*/ 175891 h 429"/>
              <a:gd name="T38" fmla="*/ 0 w 353"/>
              <a:gd name="T39" fmla="*/ 103465 h 429"/>
              <a:gd name="T40" fmla="*/ 290364 w 353"/>
              <a:gd name="T41" fmla="*/ 75012 h 429"/>
              <a:gd name="T42" fmla="*/ 344452 w 353"/>
              <a:gd name="T43" fmla="*/ 0 h 429"/>
              <a:gd name="T44" fmla="*/ 387152 w 353"/>
              <a:gd name="T45" fmla="*/ 118985 h 429"/>
              <a:gd name="T46" fmla="*/ 597809 w 353"/>
              <a:gd name="T47" fmla="*/ 160371 h 429"/>
              <a:gd name="T48" fmla="*/ 671823 w 353"/>
              <a:gd name="T49" fmla="*/ 248316 h 429"/>
              <a:gd name="T50" fmla="*/ 848319 w 353"/>
              <a:gd name="T51" fmla="*/ 214690 h 429"/>
              <a:gd name="T52" fmla="*/ 888173 w 353"/>
              <a:gd name="T53" fmla="*/ 248316 h 429"/>
              <a:gd name="T54" fmla="*/ 1004888 w 353"/>
              <a:gd name="T55" fmla="*/ 230210 h 429"/>
              <a:gd name="T56" fmla="*/ 731604 w 353"/>
              <a:gd name="T57" fmla="*/ 491459 h 429"/>
              <a:gd name="T58" fmla="*/ 711677 w 353"/>
              <a:gd name="T59" fmla="*/ 50180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6" name="Freeform 102"/>
          <p:cNvSpPr>
            <a:spLocks/>
          </p:cNvSpPr>
          <p:nvPr/>
        </p:nvSpPr>
        <p:spPr bwMode="auto">
          <a:xfrm>
            <a:off x="4691349" y="2289357"/>
            <a:ext cx="955675" cy="660400"/>
          </a:xfrm>
          <a:custGeom>
            <a:avLst/>
            <a:gdLst>
              <a:gd name="T0" fmla="*/ 836922 w 338"/>
              <a:gd name="T1" fmla="*/ 157361 h 256"/>
              <a:gd name="T2" fmla="*/ 876507 w 338"/>
              <a:gd name="T3" fmla="*/ 157361 h 256"/>
              <a:gd name="T4" fmla="*/ 896299 w 338"/>
              <a:gd name="T5" fmla="*/ 203795 h 256"/>
              <a:gd name="T6" fmla="*/ 918918 w 338"/>
              <a:gd name="T7" fmla="*/ 257969 h 256"/>
              <a:gd name="T8" fmla="*/ 955675 w 338"/>
              <a:gd name="T9" fmla="*/ 286345 h 256"/>
              <a:gd name="T10" fmla="*/ 896299 w 338"/>
              <a:gd name="T11" fmla="*/ 415330 h 256"/>
              <a:gd name="T12" fmla="*/ 836922 w 338"/>
              <a:gd name="T13" fmla="*/ 456605 h 256"/>
              <a:gd name="T14" fmla="*/ 859542 w 338"/>
              <a:gd name="T15" fmla="*/ 500459 h 256"/>
              <a:gd name="T16" fmla="*/ 800166 w 338"/>
              <a:gd name="T17" fmla="*/ 575270 h 256"/>
              <a:gd name="T18" fmla="*/ 786029 w 338"/>
              <a:gd name="T19" fmla="*/ 644922 h 256"/>
              <a:gd name="T20" fmla="*/ 740789 w 338"/>
              <a:gd name="T21" fmla="*/ 613966 h 256"/>
              <a:gd name="T22" fmla="*/ 169646 w 338"/>
              <a:gd name="T23" fmla="*/ 660400 h 256"/>
              <a:gd name="T24" fmla="*/ 169646 w 338"/>
              <a:gd name="T25" fmla="*/ 613966 h 256"/>
              <a:gd name="T26" fmla="*/ 152682 w 338"/>
              <a:gd name="T27" fmla="*/ 528836 h 256"/>
              <a:gd name="T28" fmla="*/ 152682 w 338"/>
              <a:gd name="T29" fmla="*/ 456605 h 256"/>
              <a:gd name="T30" fmla="*/ 90478 w 338"/>
              <a:gd name="T31" fmla="*/ 361156 h 256"/>
              <a:gd name="T32" fmla="*/ 56549 w 338"/>
              <a:gd name="T33" fmla="*/ 229592 h 256"/>
              <a:gd name="T34" fmla="*/ 0 w 338"/>
              <a:gd name="T35" fmla="*/ 157361 h 256"/>
              <a:gd name="T36" fmla="*/ 33929 w 338"/>
              <a:gd name="T37" fmla="*/ 110927 h 256"/>
              <a:gd name="T38" fmla="*/ 14137 w 338"/>
              <a:gd name="T39" fmla="*/ 41275 h 256"/>
              <a:gd name="T40" fmla="*/ 763409 w 338"/>
              <a:gd name="T41" fmla="*/ 0 h 256"/>
              <a:gd name="T42" fmla="*/ 822785 w 338"/>
              <a:gd name="T43" fmla="*/ 41275 h 256"/>
              <a:gd name="T44" fmla="*/ 800166 w 338"/>
              <a:gd name="T45" fmla="*/ 85130 h 256"/>
              <a:gd name="T46" fmla="*/ 836922 w 338"/>
              <a:gd name="T47" fmla="*/ 157361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7" name="Freeform 103"/>
          <p:cNvSpPr>
            <a:spLocks/>
          </p:cNvSpPr>
          <p:nvPr/>
        </p:nvSpPr>
        <p:spPr bwMode="auto">
          <a:xfrm>
            <a:off x="4691349" y="2289357"/>
            <a:ext cx="955675" cy="660400"/>
          </a:xfrm>
          <a:custGeom>
            <a:avLst/>
            <a:gdLst>
              <a:gd name="T0" fmla="*/ 836922 w 338"/>
              <a:gd name="T1" fmla="*/ 157361 h 256"/>
              <a:gd name="T2" fmla="*/ 876507 w 338"/>
              <a:gd name="T3" fmla="*/ 157361 h 256"/>
              <a:gd name="T4" fmla="*/ 896299 w 338"/>
              <a:gd name="T5" fmla="*/ 203795 h 256"/>
              <a:gd name="T6" fmla="*/ 918918 w 338"/>
              <a:gd name="T7" fmla="*/ 257969 h 256"/>
              <a:gd name="T8" fmla="*/ 955675 w 338"/>
              <a:gd name="T9" fmla="*/ 286345 h 256"/>
              <a:gd name="T10" fmla="*/ 896299 w 338"/>
              <a:gd name="T11" fmla="*/ 415330 h 256"/>
              <a:gd name="T12" fmla="*/ 836922 w 338"/>
              <a:gd name="T13" fmla="*/ 456605 h 256"/>
              <a:gd name="T14" fmla="*/ 859542 w 338"/>
              <a:gd name="T15" fmla="*/ 500459 h 256"/>
              <a:gd name="T16" fmla="*/ 800166 w 338"/>
              <a:gd name="T17" fmla="*/ 575270 h 256"/>
              <a:gd name="T18" fmla="*/ 786029 w 338"/>
              <a:gd name="T19" fmla="*/ 644922 h 256"/>
              <a:gd name="T20" fmla="*/ 740789 w 338"/>
              <a:gd name="T21" fmla="*/ 613966 h 256"/>
              <a:gd name="T22" fmla="*/ 169646 w 338"/>
              <a:gd name="T23" fmla="*/ 660400 h 256"/>
              <a:gd name="T24" fmla="*/ 169646 w 338"/>
              <a:gd name="T25" fmla="*/ 613966 h 256"/>
              <a:gd name="T26" fmla="*/ 152682 w 338"/>
              <a:gd name="T27" fmla="*/ 528836 h 256"/>
              <a:gd name="T28" fmla="*/ 152682 w 338"/>
              <a:gd name="T29" fmla="*/ 456605 h 256"/>
              <a:gd name="T30" fmla="*/ 90478 w 338"/>
              <a:gd name="T31" fmla="*/ 361156 h 256"/>
              <a:gd name="T32" fmla="*/ 56549 w 338"/>
              <a:gd name="T33" fmla="*/ 229592 h 256"/>
              <a:gd name="T34" fmla="*/ 0 w 338"/>
              <a:gd name="T35" fmla="*/ 157361 h 256"/>
              <a:gd name="T36" fmla="*/ 33929 w 338"/>
              <a:gd name="T37" fmla="*/ 110927 h 256"/>
              <a:gd name="T38" fmla="*/ 14137 w 338"/>
              <a:gd name="T39" fmla="*/ 41275 h 256"/>
              <a:gd name="T40" fmla="*/ 763409 w 338"/>
              <a:gd name="T41" fmla="*/ 0 h 256"/>
              <a:gd name="T42" fmla="*/ 822785 w 338"/>
              <a:gd name="T43" fmla="*/ 41275 h 256"/>
              <a:gd name="T44" fmla="*/ 800166 w 338"/>
              <a:gd name="T45" fmla="*/ 85130 h 256"/>
              <a:gd name="T46" fmla="*/ 836922 w 338"/>
              <a:gd name="T47" fmla="*/ 157361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8" name="Freeform 104"/>
          <p:cNvSpPr>
            <a:spLocks/>
          </p:cNvSpPr>
          <p:nvPr/>
        </p:nvSpPr>
        <p:spPr bwMode="auto">
          <a:xfrm>
            <a:off x="4862799" y="2905307"/>
            <a:ext cx="1073150" cy="779463"/>
          </a:xfrm>
          <a:custGeom>
            <a:avLst/>
            <a:gdLst>
              <a:gd name="T0" fmla="*/ 857954 w 379"/>
              <a:gd name="T1" fmla="*/ 691417 h 301"/>
              <a:gd name="T2" fmla="*/ 203870 w 379"/>
              <a:gd name="T3" fmla="*/ 750978 h 301"/>
              <a:gd name="T4" fmla="*/ 184049 w 379"/>
              <a:gd name="T5" fmla="*/ 618909 h 301"/>
              <a:gd name="T6" fmla="*/ 184049 w 379"/>
              <a:gd name="T7" fmla="*/ 258958 h 301"/>
              <a:gd name="T8" fmla="*/ 93441 w 379"/>
              <a:gd name="T9" fmla="*/ 186450 h 301"/>
              <a:gd name="T10" fmla="*/ 127419 w 379"/>
              <a:gd name="T11" fmla="*/ 145016 h 301"/>
              <a:gd name="T12" fmla="*/ 0 w 379"/>
              <a:gd name="T13" fmla="*/ 44023 h 301"/>
              <a:gd name="T14" fmla="*/ 569138 w 379"/>
              <a:gd name="T15" fmla="*/ 0 h 301"/>
              <a:gd name="T16" fmla="*/ 611611 w 379"/>
              <a:gd name="T17" fmla="*/ 28485 h 301"/>
              <a:gd name="T18" fmla="*/ 628600 w 379"/>
              <a:gd name="T19" fmla="*/ 113941 h 301"/>
              <a:gd name="T20" fmla="*/ 744692 w 379"/>
              <a:gd name="T21" fmla="*/ 258958 h 301"/>
              <a:gd name="T22" fmla="*/ 804155 w 379"/>
              <a:gd name="T23" fmla="*/ 258958 h 301"/>
              <a:gd name="T24" fmla="*/ 838133 w 379"/>
              <a:gd name="T25" fmla="*/ 274495 h 301"/>
              <a:gd name="T26" fmla="*/ 818312 w 379"/>
              <a:gd name="T27" fmla="*/ 344414 h 301"/>
              <a:gd name="T28" fmla="*/ 900427 w 379"/>
              <a:gd name="T29" fmla="*/ 432460 h 301"/>
              <a:gd name="T30" fmla="*/ 976878 w 379"/>
              <a:gd name="T31" fmla="*/ 460945 h 301"/>
              <a:gd name="T32" fmla="*/ 957057 w 379"/>
              <a:gd name="T33" fmla="*/ 530864 h 301"/>
              <a:gd name="T34" fmla="*/ 976878 w 379"/>
              <a:gd name="T35" fmla="*/ 574886 h 301"/>
              <a:gd name="T36" fmla="*/ 1030677 w 379"/>
              <a:gd name="T37" fmla="*/ 574886 h 301"/>
              <a:gd name="T38" fmla="*/ 1050498 w 379"/>
              <a:gd name="T39" fmla="*/ 543811 h 301"/>
              <a:gd name="T40" fmla="*/ 1073150 w 379"/>
              <a:gd name="T41" fmla="*/ 618909 h 301"/>
              <a:gd name="T42" fmla="*/ 1030677 w 379"/>
              <a:gd name="T43" fmla="*/ 675880 h 301"/>
              <a:gd name="T44" fmla="*/ 957057 w 379"/>
              <a:gd name="T45" fmla="*/ 779463 h 301"/>
              <a:gd name="T46" fmla="*/ 857954 w 379"/>
              <a:gd name="T47" fmla="*/ 763926 h 301"/>
              <a:gd name="T48" fmla="*/ 900427 w 379"/>
              <a:gd name="T49" fmla="*/ 735440 h 301"/>
              <a:gd name="T50" fmla="*/ 857954 w 379"/>
              <a:gd name="T51" fmla="*/ 69141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 name="Freeform 105"/>
          <p:cNvSpPr>
            <a:spLocks/>
          </p:cNvSpPr>
          <p:nvPr/>
        </p:nvSpPr>
        <p:spPr bwMode="auto">
          <a:xfrm>
            <a:off x="4862799" y="2905307"/>
            <a:ext cx="1073150" cy="779463"/>
          </a:xfrm>
          <a:custGeom>
            <a:avLst/>
            <a:gdLst>
              <a:gd name="T0" fmla="*/ 857954 w 379"/>
              <a:gd name="T1" fmla="*/ 691417 h 301"/>
              <a:gd name="T2" fmla="*/ 203870 w 379"/>
              <a:gd name="T3" fmla="*/ 750978 h 301"/>
              <a:gd name="T4" fmla="*/ 184049 w 379"/>
              <a:gd name="T5" fmla="*/ 618909 h 301"/>
              <a:gd name="T6" fmla="*/ 184049 w 379"/>
              <a:gd name="T7" fmla="*/ 258958 h 301"/>
              <a:gd name="T8" fmla="*/ 93441 w 379"/>
              <a:gd name="T9" fmla="*/ 186450 h 301"/>
              <a:gd name="T10" fmla="*/ 127419 w 379"/>
              <a:gd name="T11" fmla="*/ 145016 h 301"/>
              <a:gd name="T12" fmla="*/ 0 w 379"/>
              <a:gd name="T13" fmla="*/ 44023 h 301"/>
              <a:gd name="T14" fmla="*/ 569138 w 379"/>
              <a:gd name="T15" fmla="*/ 0 h 301"/>
              <a:gd name="T16" fmla="*/ 611611 w 379"/>
              <a:gd name="T17" fmla="*/ 28485 h 301"/>
              <a:gd name="T18" fmla="*/ 628600 w 379"/>
              <a:gd name="T19" fmla="*/ 113941 h 301"/>
              <a:gd name="T20" fmla="*/ 744692 w 379"/>
              <a:gd name="T21" fmla="*/ 258958 h 301"/>
              <a:gd name="T22" fmla="*/ 804155 w 379"/>
              <a:gd name="T23" fmla="*/ 258958 h 301"/>
              <a:gd name="T24" fmla="*/ 838133 w 379"/>
              <a:gd name="T25" fmla="*/ 274495 h 301"/>
              <a:gd name="T26" fmla="*/ 818312 w 379"/>
              <a:gd name="T27" fmla="*/ 344414 h 301"/>
              <a:gd name="T28" fmla="*/ 900427 w 379"/>
              <a:gd name="T29" fmla="*/ 432460 h 301"/>
              <a:gd name="T30" fmla="*/ 976878 w 379"/>
              <a:gd name="T31" fmla="*/ 460945 h 301"/>
              <a:gd name="T32" fmla="*/ 957057 w 379"/>
              <a:gd name="T33" fmla="*/ 530864 h 301"/>
              <a:gd name="T34" fmla="*/ 976878 w 379"/>
              <a:gd name="T35" fmla="*/ 574886 h 301"/>
              <a:gd name="T36" fmla="*/ 1030677 w 379"/>
              <a:gd name="T37" fmla="*/ 574886 h 301"/>
              <a:gd name="T38" fmla="*/ 1050498 w 379"/>
              <a:gd name="T39" fmla="*/ 543811 h 301"/>
              <a:gd name="T40" fmla="*/ 1073150 w 379"/>
              <a:gd name="T41" fmla="*/ 618909 h 301"/>
              <a:gd name="T42" fmla="*/ 1030677 w 379"/>
              <a:gd name="T43" fmla="*/ 675880 h 301"/>
              <a:gd name="T44" fmla="*/ 957057 w 379"/>
              <a:gd name="T45" fmla="*/ 779463 h 301"/>
              <a:gd name="T46" fmla="*/ 857954 w 379"/>
              <a:gd name="T47" fmla="*/ 763926 h 301"/>
              <a:gd name="T48" fmla="*/ 900427 w 379"/>
              <a:gd name="T49" fmla="*/ 735440 h 301"/>
              <a:gd name="T50" fmla="*/ 857954 w 379"/>
              <a:gd name="T51" fmla="*/ 69141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0" name="Freeform 106"/>
          <p:cNvSpPr>
            <a:spLocks/>
          </p:cNvSpPr>
          <p:nvPr/>
        </p:nvSpPr>
        <p:spPr bwMode="auto">
          <a:xfrm>
            <a:off x="5067587" y="3595870"/>
            <a:ext cx="757237" cy="763587"/>
          </a:xfrm>
          <a:custGeom>
            <a:avLst/>
            <a:gdLst>
              <a:gd name="T0" fmla="*/ 655138 w 267"/>
              <a:gd name="T1" fmla="*/ 72476 h 295"/>
              <a:gd name="T2" fmla="*/ 757237 w 267"/>
              <a:gd name="T3" fmla="*/ 85418 h 295"/>
              <a:gd name="T4" fmla="*/ 717532 w 267"/>
              <a:gd name="T5" fmla="*/ 230370 h 295"/>
              <a:gd name="T6" fmla="*/ 717532 w 267"/>
              <a:gd name="T7" fmla="*/ 302846 h 295"/>
              <a:gd name="T8" fmla="*/ 655138 w 267"/>
              <a:gd name="T9" fmla="*/ 375322 h 295"/>
              <a:gd name="T10" fmla="*/ 601252 w 267"/>
              <a:gd name="T11" fmla="*/ 489213 h 295"/>
              <a:gd name="T12" fmla="*/ 564383 w 267"/>
              <a:gd name="T13" fmla="*/ 577220 h 295"/>
              <a:gd name="T14" fmla="*/ 578563 w 267"/>
              <a:gd name="T15" fmla="*/ 678169 h 295"/>
              <a:gd name="T16" fmla="*/ 564383 w 267"/>
              <a:gd name="T17" fmla="*/ 735114 h 295"/>
              <a:gd name="T18" fmla="*/ 102099 w 267"/>
              <a:gd name="T19" fmla="*/ 763587 h 295"/>
              <a:gd name="T20" fmla="*/ 102099 w 267"/>
              <a:gd name="T21" fmla="*/ 662638 h 295"/>
              <a:gd name="T22" fmla="*/ 42541 w 267"/>
              <a:gd name="T23" fmla="*/ 662638 h 295"/>
              <a:gd name="T24" fmla="*/ 19853 w 267"/>
              <a:gd name="T25" fmla="*/ 636754 h 295"/>
              <a:gd name="T26" fmla="*/ 42541 w 267"/>
              <a:gd name="T27" fmla="*/ 445210 h 295"/>
              <a:gd name="T28" fmla="*/ 19853 w 267"/>
              <a:gd name="T29" fmla="*/ 217428 h 295"/>
              <a:gd name="T30" fmla="*/ 0 w 267"/>
              <a:gd name="T31" fmla="*/ 59534 h 295"/>
              <a:gd name="T32" fmla="*/ 655138 w 267"/>
              <a:gd name="T33" fmla="*/ 0 h 295"/>
              <a:gd name="T34" fmla="*/ 697679 w 267"/>
              <a:gd name="T35" fmla="*/ 44003 h 295"/>
              <a:gd name="T36" fmla="*/ 655138 w 267"/>
              <a:gd name="T37" fmla="*/ 7247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1" name="Freeform 107"/>
          <p:cNvSpPr>
            <a:spLocks/>
          </p:cNvSpPr>
          <p:nvPr/>
        </p:nvSpPr>
        <p:spPr bwMode="auto">
          <a:xfrm>
            <a:off x="5067587" y="3595870"/>
            <a:ext cx="757237" cy="763587"/>
          </a:xfrm>
          <a:custGeom>
            <a:avLst/>
            <a:gdLst>
              <a:gd name="T0" fmla="*/ 655138 w 267"/>
              <a:gd name="T1" fmla="*/ 72476 h 295"/>
              <a:gd name="T2" fmla="*/ 757237 w 267"/>
              <a:gd name="T3" fmla="*/ 85418 h 295"/>
              <a:gd name="T4" fmla="*/ 717532 w 267"/>
              <a:gd name="T5" fmla="*/ 230370 h 295"/>
              <a:gd name="T6" fmla="*/ 717532 w 267"/>
              <a:gd name="T7" fmla="*/ 302846 h 295"/>
              <a:gd name="T8" fmla="*/ 655138 w 267"/>
              <a:gd name="T9" fmla="*/ 375322 h 295"/>
              <a:gd name="T10" fmla="*/ 601252 w 267"/>
              <a:gd name="T11" fmla="*/ 489213 h 295"/>
              <a:gd name="T12" fmla="*/ 564383 w 267"/>
              <a:gd name="T13" fmla="*/ 577220 h 295"/>
              <a:gd name="T14" fmla="*/ 578563 w 267"/>
              <a:gd name="T15" fmla="*/ 678169 h 295"/>
              <a:gd name="T16" fmla="*/ 564383 w 267"/>
              <a:gd name="T17" fmla="*/ 735114 h 295"/>
              <a:gd name="T18" fmla="*/ 102099 w 267"/>
              <a:gd name="T19" fmla="*/ 763587 h 295"/>
              <a:gd name="T20" fmla="*/ 102099 w 267"/>
              <a:gd name="T21" fmla="*/ 662638 h 295"/>
              <a:gd name="T22" fmla="*/ 42541 w 267"/>
              <a:gd name="T23" fmla="*/ 662638 h 295"/>
              <a:gd name="T24" fmla="*/ 19853 w 267"/>
              <a:gd name="T25" fmla="*/ 636754 h 295"/>
              <a:gd name="T26" fmla="*/ 42541 w 267"/>
              <a:gd name="T27" fmla="*/ 445210 h 295"/>
              <a:gd name="T28" fmla="*/ 19853 w 267"/>
              <a:gd name="T29" fmla="*/ 217428 h 295"/>
              <a:gd name="T30" fmla="*/ 0 w 267"/>
              <a:gd name="T31" fmla="*/ 59534 h 295"/>
              <a:gd name="T32" fmla="*/ 655138 w 267"/>
              <a:gd name="T33" fmla="*/ 0 h 295"/>
              <a:gd name="T34" fmla="*/ 697679 w 267"/>
              <a:gd name="T35" fmla="*/ 44003 h 295"/>
              <a:gd name="T36" fmla="*/ 655138 w 267"/>
              <a:gd name="T37" fmla="*/ 7247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2" name="Freeform 108"/>
          <p:cNvSpPr>
            <a:spLocks/>
          </p:cNvSpPr>
          <p:nvPr/>
        </p:nvSpPr>
        <p:spPr bwMode="auto">
          <a:xfrm>
            <a:off x="5169187" y="4332470"/>
            <a:ext cx="887412" cy="660400"/>
          </a:xfrm>
          <a:custGeom>
            <a:avLst/>
            <a:gdLst>
              <a:gd name="T0" fmla="*/ 462135 w 313"/>
              <a:gd name="T1" fmla="*/ 0 h 255"/>
              <a:gd name="T2" fmla="*/ 513168 w 313"/>
              <a:gd name="T3" fmla="*/ 113951 h 255"/>
              <a:gd name="T4" fmla="*/ 442288 w 313"/>
              <a:gd name="T5" fmla="*/ 240852 h 255"/>
              <a:gd name="T6" fmla="*/ 419607 w 313"/>
              <a:gd name="T7" fmla="*/ 341854 h 255"/>
              <a:gd name="T8" fmla="*/ 748488 w 313"/>
              <a:gd name="T9" fmla="*/ 328905 h 255"/>
              <a:gd name="T10" fmla="*/ 748488 w 313"/>
              <a:gd name="T11" fmla="*/ 383291 h 255"/>
              <a:gd name="T12" fmla="*/ 808027 w 313"/>
              <a:gd name="T13" fmla="*/ 445446 h 255"/>
              <a:gd name="T14" fmla="*/ 691784 w 313"/>
              <a:gd name="T15" fmla="*/ 458395 h 255"/>
              <a:gd name="T16" fmla="*/ 671938 w 313"/>
              <a:gd name="T17" fmla="*/ 473934 h 255"/>
              <a:gd name="T18" fmla="*/ 788181 w 313"/>
              <a:gd name="T19" fmla="*/ 543859 h 255"/>
              <a:gd name="T20" fmla="*/ 887412 w 313"/>
              <a:gd name="T21" fmla="*/ 660400 h 255"/>
              <a:gd name="T22" fmla="*/ 768334 w 313"/>
              <a:gd name="T23" fmla="*/ 600835 h 255"/>
              <a:gd name="T24" fmla="*/ 748488 w 313"/>
              <a:gd name="T25" fmla="*/ 660400 h 255"/>
              <a:gd name="T26" fmla="*/ 555696 w 313"/>
              <a:gd name="T27" fmla="*/ 660400 h 255"/>
              <a:gd name="T28" fmla="*/ 555696 w 313"/>
              <a:gd name="T29" fmla="*/ 631912 h 255"/>
              <a:gd name="T30" fmla="*/ 538685 w 313"/>
              <a:gd name="T31" fmla="*/ 590475 h 255"/>
              <a:gd name="T32" fmla="*/ 479146 w 313"/>
              <a:gd name="T33" fmla="*/ 600835 h 255"/>
              <a:gd name="T34" fmla="*/ 419607 w 313"/>
              <a:gd name="T35" fmla="*/ 559398 h 255"/>
              <a:gd name="T36" fmla="*/ 365738 w 313"/>
              <a:gd name="T37" fmla="*/ 574936 h 255"/>
              <a:gd name="T38" fmla="*/ 365738 w 313"/>
              <a:gd name="T39" fmla="*/ 618963 h 255"/>
              <a:gd name="T40" fmla="*/ 53868 w 313"/>
              <a:gd name="T41" fmla="*/ 600835 h 255"/>
              <a:gd name="T42" fmla="*/ 110572 w 313"/>
              <a:gd name="T43" fmla="*/ 372932 h 255"/>
              <a:gd name="T44" fmla="*/ 73715 w 313"/>
              <a:gd name="T45" fmla="*/ 274519 h 255"/>
              <a:gd name="T46" fmla="*/ 34022 w 313"/>
              <a:gd name="T47" fmla="*/ 199415 h 255"/>
              <a:gd name="T48" fmla="*/ 0 w 313"/>
              <a:gd name="T49" fmla="*/ 25898 h 255"/>
              <a:gd name="T50" fmla="*/ 462135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3" name="Freeform 109"/>
          <p:cNvSpPr>
            <a:spLocks/>
          </p:cNvSpPr>
          <p:nvPr/>
        </p:nvSpPr>
        <p:spPr bwMode="auto">
          <a:xfrm>
            <a:off x="5169187" y="4332470"/>
            <a:ext cx="887412" cy="660400"/>
          </a:xfrm>
          <a:custGeom>
            <a:avLst/>
            <a:gdLst>
              <a:gd name="T0" fmla="*/ 462135 w 313"/>
              <a:gd name="T1" fmla="*/ 0 h 255"/>
              <a:gd name="T2" fmla="*/ 513168 w 313"/>
              <a:gd name="T3" fmla="*/ 113951 h 255"/>
              <a:gd name="T4" fmla="*/ 442288 w 313"/>
              <a:gd name="T5" fmla="*/ 240852 h 255"/>
              <a:gd name="T6" fmla="*/ 419607 w 313"/>
              <a:gd name="T7" fmla="*/ 341854 h 255"/>
              <a:gd name="T8" fmla="*/ 748488 w 313"/>
              <a:gd name="T9" fmla="*/ 328905 h 255"/>
              <a:gd name="T10" fmla="*/ 748488 w 313"/>
              <a:gd name="T11" fmla="*/ 383291 h 255"/>
              <a:gd name="T12" fmla="*/ 808027 w 313"/>
              <a:gd name="T13" fmla="*/ 445446 h 255"/>
              <a:gd name="T14" fmla="*/ 691784 w 313"/>
              <a:gd name="T15" fmla="*/ 458395 h 255"/>
              <a:gd name="T16" fmla="*/ 671938 w 313"/>
              <a:gd name="T17" fmla="*/ 473934 h 255"/>
              <a:gd name="T18" fmla="*/ 788181 w 313"/>
              <a:gd name="T19" fmla="*/ 543859 h 255"/>
              <a:gd name="T20" fmla="*/ 887412 w 313"/>
              <a:gd name="T21" fmla="*/ 660400 h 255"/>
              <a:gd name="T22" fmla="*/ 768334 w 313"/>
              <a:gd name="T23" fmla="*/ 600835 h 255"/>
              <a:gd name="T24" fmla="*/ 748488 w 313"/>
              <a:gd name="T25" fmla="*/ 660400 h 255"/>
              <a:gd name="T26" fmla="*/ 555696 w 313"/>
              <a:gd name="T27" fmla="*/ 660400 h 255"/>
              <a:gd name="T28" fmla="*/ 555696 w 313"/>
              <a:gd name="T29" fmla="*/ 631912 h 255"/>
              <a:gd name="T30" fmla="*/ 538685 w 313"/>
              <a:gd name="T31" fmla="*/ 590475 h 255"/>
              <a:gd name="T32" fmla="*/ 479146 w 313"/>
              <a:gd name="T33" fmla="*/ 600835 h 255"/>
              <a:gd name="T34" fmla="*/ 419607 w 313"/>
              <a:gd name="T35" fmla="*/ 559398 h 255"/>
              <a:gd name="T36" fmla="*/ 365738 w 313"/>
              <a:gd name="T37" fmla="*/ 574936 h 255"/>
              <a:gd name="T38" fmla="*/ 365738 w 313"/>
              <a:gd name="T39" fmla="*/ 618963 h 255"/>
              <a:gd name="T40" fmla="*/ 53868 w 313"/>
              <a:gd name="T41" fmla="*/ 600835 h 255"/>
              <a:gd name="T42" fmla="*/ 110572 w 313"/>
              <a:gd name="T43" fmla="*/ 372932 h 255"/>
              <a:gd name="T44" fmla="*/ 73715 w 313"/>
              <a:gd name="T45" fmla="*/ 274519 h 255"/>
              <a:gd name="T46" fmla="*/ 34022 w 313"/>
              <a:gd name="T47" fmla="*/ 199415 h 255"/>
              <a:gd name="T48" fmla="*/ 0 w 313"/>
              <a:gd name="T49" fmla="*/ 25898 h 255"/>
              <a:gd name="T50" fmla="*/ 462135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4" name="Freeform 110"/>
          <p:cNvSpPr>
            <a:spLocks/>
          </p:cNvSpPr>
          <p:nvPr/>
        </p:nvSpPr>
        <p:spPr bwMode="auto">
          <a:xfrm>
            <a:off x="5204112" y="1682932"/>
            <a:ext cx="857250" cy="809625"/>
          </a:xfrm>
          <a:custGeom>
            <a:avLst/>
            <a:gdLst>
              <a:gd name="T0" fmla="*/ 164094 w 303"/>
              <a:gd name="T1" fmla="*/ 59493 h 313"/>
              <a:gd name="T2" fmla="*/ 314042 w 303"/>
              <a:gd name="T3" fmla="*/ 0 h 313"/>
              <a:gd name="T4" fmla="*/ 297067 w 303"/>
              <a:gd name="T5" fmla="*/ 72427 h 313"/>
              <a:gd name="T6" fmla="*/ 347993 w 303"/>
              <a:gd name="T7" fmla="*/ 69840 h 313"/>
              <a:gd name="T8" fmla="*/ 520574 w 303"/>
              <a:gd name="T9" fmla="*/ 129333 h 313"/>
              <a:gd name="T10" fmla="*/ 656376 w 303"/>
              <a:gd name="T11" fmla="*/ 155200 h 313"/>
              <a:gd name="T12" fmla="*/ 712960 w 303"/>
              <a:gd name="T13" fmla="*/ 188826 h 313"/>
              <a:gd name="T14" fmla="*/ 712960 w 303"/>
              <a:gd name="T15" fmla="*/ 243146 h 313"/>
              <a:gd name="T16" fmla="*/ 772374 w 303"/>
              <a:gd name="T17" fmla="*/ 287119 h 313"/>
              <a:gd name="T18" fmla="*/ 758228 w 303"/>
              <a:gd name="T19" fmla="*/ 419039 h 313"/>
              <a:gd name="T20" fmla="*/ 857250 w 303"/>
              <a:gd name="T21" fmla="*/ 315573 h 313"/>
              <a:gd name="T22" fmla="*/ 778032 w 303"/>
              <a:gd name="T23" fmla="*/ 548372 h 313"/>
              <a:gd name="T24" fmla="*/ 809153 w 303"/>
              <a:gd name="T25" fmla="*/ 747545 h 313"/>
              <a:gd name="T26" fmla="*/ 384772 w 303"/>
              <a:gd name="T27" fmla="*/ 809625 h 313"/>
              <a:gd name="T28" fmla="*/ 364968 w 303"/>
              <a:gd name="T29" fmla="*/ 763065 h 313"/>
              <a:gd name="T30" fmla="*/ 325359 w 303"/>
              <a:gd name="T31" fmla="*/ 763065 h 313"/>
              <a:gd name="T32" fmla="*/ 288579 w 303"/>
              <a:gd name="T33" fmla="*/ 690639 h 313"/>
              <a:gd name="T34" fmla="*/ 308384 w 303"/>
              <a:gd name="T35" fmla="*/ 646665 h 313"/>
              <a:gd name="T36" fmla="*/ 248970 w 303"/>
              <a:gd name="T37" fmla="*/ 605279 h 313"/>
              <a:gd name="T38" fmla="*/ 229166 w 303"/>
              <a:gd name="T39" fmla="*/ 532852 h 313"/>
              <a:gd name="T40" fmla="*/ 135802 w 303"/>
              <a:gd name="T41" fmla="*/ 499226 h 313"/>
              <a:gd name="T42" fmla="*/ 16975 w 303"/>
              <a:gd name="T43" fmla="*/ 387999 h 313"/>
              <a:gd name="T44" fmla="*/ 36780 w 303"/>
              <a:gd name="T45" fmla="*/ 243146 h 313"/>
              <a:gd name="T46" fmla="*/ 0 w 303"/>
              <a:gd name="T47" fmla="*/ 230213 h 313"/>
              <a:gd name="T48" fmla="*/ 76389 w 303"/>
              <a:gd name="T49" fmla="*/ 155200 h 313"/>
              <a:gd name="T50" fmla="*/ 76389 w 303"/>
              <a:gd name="T51" fmla="*/ 38800 h 313"/>
              <a:gd name="T52" fmla="*/ 96193 w 303"/>
              <a:gd name="T53" fmla="*/ 28453 h 313"/>
              <a:gd name="T54" fmla="*/ 164094 w 303"/>
              <a:gd name="T55" fmla="*/ 594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5" name="Freeform 111"/>
          <p:cNvSpPr>
            <a:spLocks/>
          </p:cNvSpPr>
          <p:nvPr/>
        </p:nvSpPr>
        <p:spPr bwMode="auto">
          <a:xfrm>
            <a:off x="5204112" y="1682932"/>
            <a:ext cx="857250" cy="809625"/>
          </a:xfrm>
          <a:custGeom>
            <a:avLst/>
            <a:gdLst>
              <a:gd name="T0" fmla="*/ 164094 w 303"/>
              <a:gd name="T1" fmla="*/ 59493 h 313"/>
              <a:gd name="T2" fmla="*/ 314042 w 303"/>
              <a:gd name="T3" fmla="*/ 0 h 313"/>
              <a:gd name="T4" fmla="*/ 297067 w 303"/>
              <a:gd name="T5" fmla="*/ 72427 h 313"/>
              <a:gd name="T6" fmla="*/ 347993 w 303"/>
              <a:gd name="T7" fmla="*/ 69840 h 313"/>
              <a:gd name="T8" fmla="*/ 520574 w 303"/>
              <a:gd name="T9" fmla="*/ 129333 h 313"/>
              <a:gd name="T10" fmla="*/ 656376 w 303"/>
              <a:gd name="T11" fmla="*/ 155200 h 313"/>
              <a:gd name="T12" fmla="*/ 712960 w 303"/>
              <a:gd name="T13" fmla="*/ 188826 h 313"/>
              <a:gd name="T14" fmla="*/ 712960 w 303"/>
              <a:gd name="T15" fmla="*/ 243146 h 313"/>
              <a:gd name="T16" fmla="*/ 772374 w 303"/>
              <a:gd name="T17" fmla="*/ 287119 h 313"/>
              <a:gd name="T18" fmla="*/ 758228 w 303"/>
              <a:gd name="T19" fmla="*/ 419039 h 313"/>
              <a:gd name="T20" fmla="*/ 857250 w 303"/>
              <a:gd name="T21" fmla="*/ 315573 h 313"/>
              <a:gd name="T22" fmla="*/ 778032 w 303"/>
              <a:gd name="T23" fmla="*/ 548372 h 313"/>
              <a:gd name="T24" fmla="*/ 809153 w 303"/>
              <a:gd name="T25" fmla="*/ 747545 h 313"/>
              <a:gd name="T26" fmla="*/ 384772 w 303"/>
              <a:gd name="T27" fmla="*/ 809625 h 313"/>
              <a:gd name="T28" fmla="*/ 364968 w 303"/>
              <a:gd name="T29" fmla="*/ 763065 h 313"/>
              <a:gd name="T30" fmla="*/ 325359 w 303"/>
              <a:gd name="T31" fmla="*/ 763065 h 313"/>
              <a:gd name="T32" fmla="*/ 288579 w 303"/>
              <a:gd name="T33" fmla="*/ 690639 h 313"/>
              <a:gd name="T34" fmla="*/ 308384 w 303"/>
              <a:gd name="T35" fmla="*/ 646665 h 313"/>
              <a:gd name="T36" fmla="*/ 248970 w 303"/>
              <a:gd name="T37" fmla="*/ 605279 h 313"/>
              <a:gd name="T38" fmla="*/ 229166 w 303"/>
              <a:gd name="T39" fmla="*/ 532852 h 313"/>
              <a:gd name="T40" fmla="*/ 135802 w 303"/>
              <a:gd name="T41" fmla="*/ 499226 h 313"/>
              <a:gd name="T42" fmla="*/ 16975 w 303"/>
              <a:gd name="T43" fmla="*/ 387999 h 313"/>
              <a:gd name="T44" fmla="*/ 36780 w 303"/>
              <a:gd name="T45" fmla="*/ 243146 h 313"/>
              <a:gd name="T46" fmla="*/ 0 w 303"/>
              <a:gd name="T47" fmla="*/ 230213 h 313"/>
              <a:gd name="T48" fmla="*/ 76389 w 303"/>
              <a:gd name="T49" fmla="*/ 155200 h 313"/>
              <a:gd name="T50" fmla="*/ 76389 w 303"/>
              <a:gd name="T51" fmla="*/ 38800 h 313"/>
              <a:gd name="T52" fmla="*/ 96193 w 303"/>
              <a:gd name="T53" fmla="*/ 28453 h 313"/>
              <a:gd name="T54" fmla="*/ 164094 w 303"/>
              <a:gd name="T55" fmla="*/ 594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6" name="Freeform 112"/>
          <p:cNvSpPr>
            <a:spLocks/>
          </p:cNvSpPr>
          <p:nvPr/>
        </p:nvSpPr>
        <p:spPr bwMode="auto">
          <a:xfrm>
            <a:off x="5478749" y="2430645"/>
            <a:ext cx="695325" cy="1047750"/>
          </a:xfrm>
          <a:custGeom>
            <a:avLst/>
            <a:gdLst>
              <a:gd name="T0" fmla="*/ 0 w 245"/>
              <a:gd name="T1" fmla="*/ 501885 h 405"/>
              <a:gd name="T2" fmla="*/ 14190 w 245"/>
              <a:gd name="T3" fmla="*/ 432035 h 405"/>
              <a:gd name="T4" fmla="*/ 73790 w 245"/>
              <a:gd name="T5" fmla="*/ 357011 h 405"/>
              <a:gd name="T6" fmla="*/ 51085 w 245"/>
              <a:gd name="T7" fmla="*/ 313031 h 405"/>
              <a:gd name="T8" fmla="*/ 110684 w 245"/>
              <a:gd name="T9" fmla="*/ 271639 h 405"/>
              <a:gd name="T10" fmla="*/ 167446 w 245"/>
              <a:gd name="T11" fmla="*/ 142287 h 405"/>
              <a:gd name="T12" fmla="*/ 133389 w 245"/>
              <a:gd name="T13" fmla="*/ 113830 h 405"/>
              <a:gd name="T14" fmla="*/ 110684 w 245"/>
              <a:gd name="T15" fmla="*/ 56915 h 405"/>
              <a:gd name="T16" fmla="*/ 539232 w 245"/>
              <a:gd name="T17" fmla="*/ 0 h 405"/>
              <a:gd name="T18" fmla="*/ 539232 w 245"/>
              <a:gd name="T19" fmla="*/ 157809 h 405"/>
              <a:gd name="T20" fmla="*/ 593155 w 245"/>
              <a:gd name="T21" fmla="*/ 170744 h 405"/>
              <a:gd name="T22" fmla="*/ 652754 w 245"/>
              <a:gd name="T23" fmla="*/ 646759 h 405"/>
              <a:gd name="T24" fmla="*/ 695325 w 245"/>
              <a:gd name="T25" fmla="*/ 732131 h 405"/>
              <a:gd name="T26" fmla="*/ 593155 w 245"/>
              <a:gd name="T27" fmla="*/ 874419 h 405"/>
              <a:gd name="T28" fmla="*/ 593155 w 245"/>
              <a:gd name="T29" fmla="*/ 946856 h 405"/>
              <a:gd name="T30" fmla="*/ 516527 w 245"/>
              <a:gd name="T31" fmla="*/ 988248 h 405"/>
              <a:gd name="T32" fmla="*/ 539232 w 245"/>
              <a:gd name="T33" fmla="*/ 1003770 h 405"/>
              <a:gd name="T34" fmla="*/ 439899 w 245"/>
              <a:gd name="T35" fmla="*/ 1016706 h 405"/>
              <a:gd name="T36" fmla="*/ 417195 w 245"/>
              <a:gd name="T37" fmla="*/ 1047750 h 405"/>
              <a:gd name="T38" fmla="*/ 363272 w 245"/>
              <a:gd name="T39" fmla="*/ 1047750 h 405"/>
              <a:gd name="T40" fmla="*/ 346243 w 245"/>
              <a:gd name="T41" fmla="*/ 1003770 h 405"/>
              <a:gd name="T42" fmla="*/ 363272 w 245"/>
              <a:gd name="T43" fmla="*/ 933920 h 405"/>
              <a:gd name="T44" fmla="*/ 286644 w 245"/>
              <a:gd name="T45" fmla="*/ 905463 h 405"/>
              <a:gd name="T46" fmla="*/ 204340 w 245"/>
              <a:gd name="T47" fmla="*/ 814917 h 405"/>
              <a:gd name="T48" fmla="*/ 224207 w 245"/>
              <a:gd name="T49" fmla="*/ 742480 h 405"/>
              <a:gd name="T50" fmla="*/ 190150 w 245"/>
              <a:gd name="T51" fmla="*/ 732131 h 405"/>
              <a:gd name="T52" fmla="*/ 133389 w 245"/>
              <a:gd name="T53" fmla="*/ 732131 h 405"/>
              <a:gd name="T54" fmla="*/ 14190 w 245"/>
              <a:gd name="T55" fmla="*/ 587257 h 405"/>
              <a:gd name="T56" fmla="*/ 0 w 245"/>
              <a:gd name="T57" fmla="*/ 501885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7" name="Freeform 113"/>
          <p:cNvSpPr>
            <a:spLocks/>
          </p:cNvSpPr>
          <p:nvPr/>
        </p:nvSpPr>
        <p:spPr bwMode="auto">
          <a:xfrm>
            <a:off x="5478749" y="2430645"/>
            <a:ext cx="695325" cy="1047750"/>
          </a:xfrm>
          <a:custGeom>
            <a:avLst/>
            <a:gdLst>
              <a:gd name="T0" fmla="*/ 0 w 245"/>
              <a:gd name="T1" fmla="*/ 501885 h 405"/>
              <a:gd name="T2" fmla="*/ 14190 w 245"/>
              <a:gd name="T3" fmla="*/ 432035 h 405"/>
              <a:gd name="T4" fmla="*/ 73790 w 245"/>
              <a:gd name="T5" fmla="*/ 357011 h 405"/>
              <a:gd name="T6" fmla="*/ 51085 w 245"/>
              <a:gd name="T7" fmla="*/ 313031 h 405"/>
              <a:gd name="T8" fmla="*/ 110684 w 245"/>
              <a:gd name="T9" fmla="*/ 271639 h 405"/>
              <a:gd name="T10" fmla="*/ 167446 w 245"/>
              <a:gd name="T11" fmla="*/ 142287 h 405"/>
              <a:gd name="T12" fmla="*/ 133389 w 245"/>
              <a:gd name="T13" fmla="*/ 113830 h 405"/>
              <a:gd name="T14" fmla="*/ 110684 w 245"/>
              <a:gd name="T15" fmla="*/ 56915 h 405"/>
              <a:gd name="T16" fmla="*/ 539232 w 245"/>
              <a:gd name="T17" fmla="*/ 0 h 405"/>
              <a:gd name="T18" fmla="*/ 539232 w 245"/>
              <a:gd name="T19" fmla="*/ 157809 h 405"/>
              <a:gd name="T20" fmla="*/ 593155 w 245"/>
              <a:gd name="T21" fmla="*/ 170744 h 405"/>
              <a:gd name="T22" fmla="*/ 652754 w 245"/>
              <a:gd name="T23" fmla="*/ 646759 h 405"/>
              <a:gd name="T24" fmla="*/ 695325 w 245"/>
              <a:gd name="T25" fmla="*/ 732131 h 405"/>
              <a:gd name="T26" fmla="*/ 593155 w 245"/>
              <a:gd name="T27" fmla="*/ 874419 h 405"/>
              <a:gd name="T28" fmla="*/ 593155 w 245"/>
              <a:gd name="T29" fmla="*/ 946856 h 405"/>
              <a:gd name="T30" fmla="*/ 516527 w 245"/>
              <a:gd name="T31" fmla="*/ 988248 h 405"/>
              <a:gd name="T32" fmla="*/ 539232 w 245"/>
              <a:gd name="T33" fmla="*/ 1003770 h 405"/>
              <a:gd name="T34" fmla="*/ 439899 w 245"/>
              <a:gd name="T35" fmla="*/ 1016706 h 405"/>
              <a:gd name="T36" fmla="*/ 417195 w 245"/>
              <a:gd name="T37" fmla="*/ 1047750 h 405"/>
              <a:gd name="T38" fmla="*/ 363272 w 245"/>
              <a:gd name="T39" fmla="*/ 1047750 h 405"/>
              <a:gd name="T40" fmla="*/ 346243 w 245"/>
              <a:gd name="T41" fmla="*/ 1003770 h 405"/>
              <a:gd name="T42" fmla="*/ 363272 w 245"/>
              <a:gd name="T43" fmla="*/ 933920 h 405"/>
              <a:gd name="T44" fmla="*/ 286644 w 245"/>
              <a:gd name="T45" fmla="*/ 905463 h 405"/>
              <a:gd name="T46" fmla="*/ 204340 w 245"/>
              <a:gd name="T47" fmla="*/ 814917 h 405"/>
              <a:gd name="T48" fmla="*/ 224207 w 245"/>
              <a:gd name="T49" fmla="*/ 742480 h 405"/>
              <a:gd name="T50" fmla="*/ 190150 w 245"/>
              <a:gd name="T51" fmla="*/ 732131 h 405"/>
              <a:gd name="T52" fmla="*/ 133389 w 245"/>
              <a:gd name="T53" fmla="*/ 732131 h 405"/>
              <a:gd name="T54" fmla="*/ 14190 w 245"/>
              <a:gd name="T55" fmla="*/ 587257 h 405"/>
              <a:gd name="T56" fmla="*/ 0 w 245"/>
              <a:gd name="T57" fmla="*/ 501885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8" name="Freeform 114"/>
          <p:cNvSpPr>
            <a:spLocks/>
          </p:cNvSpPr>
          <p:nvPr/>
        </p:nvSpPr>
        <p:spPr bwMode="auto">
          <a:xfrm>
            <a:off x="5591462" y="3838757"/>
            <a:ext cx="615950" cy="939800"/>
          </a:xfrm>
          <a:custGeom>
            <a:avLst/>
            <a:gdLst>
              <a:gd name="T0" fmla="*/ 194066 w 219"/>
              <a:gd name="T1" fmla="*/ 59547 h 363"/>
              <a:gd name="T2" fmla="*/ 537198 w 219"/>
              <a:gd name="T3" fmla="*/ 0 h 363"/>
              <a:gd name="T4" fmla="*/ 576574 w 219"/>
              <a:gd name="T5" fmla="*/ 28479 h 363"/>
              <a:gd name="T6" fmla="*/ 576574 w 219"/>
              <a:gd name="T7" fmla="*/ 634300 h 363"/>
              <a:gd name="T8" fmla="*/ 615950 w 219"/>
              <a:gd name="T9" fmla="*/ 898376 h 363"/>
              <a:gd name="T10" fmla="*/ 478135 w 219"/>
              <a:gd name="T11" fmla="*/ 908732 h 363"/>
              <a:gd name="T12" fmla="*/ 385320 w 219"/>
              <a:gd name="T13" fmla="*/ 939800 h 363"/>
              <a:gd name="T14" fmla="*/ 326257 w 219"/>
              <a:gd name="T15" fmla="*/ 880253 h 363"/>
              <a:gd name="T16" fmla="*/ 326257 w 219"/>
              <a:gd name="T17" fmla="*/ 823296 h 363"/>
              <a:gd name="T18" fmla="*/ 0 w 219"/>
              <a:gd name="T19" fmla="*/ 838830 h 363"/>
              <a:gd name="T20" fmla="*/ 19688 w 219"/>
              <a:gd name="T21" fmla="*/ 735271 h 363"/>
              <a:gd name="T22" fmla="*/ 92814 w 219"/>
              <a:gd name="T23" fmla="*/ 610999 h 363"/>
              <a:gd name="T24" fmla="*/ 42188 w 219"/>
              <a:gd name="T25" fmla="*/ 494495 h 363"/>
              <a:gd name="T26" fmla="*/ 56251 w 219"/>
              <a:gd name="T27" fmla="*/ 434949 h 363"/>
              <a:gd name="T28" fmla="*/ 42188 w 219"/>
              <a:gd name="T29" fmla="*/ 333979 h 363"/>
              <a:gd name="T30" fmla="*/ 78752 w 219"/>
              <a:gd name="T31" fmla="*/ 251131 h 363"/>
              <a:gd name="T32" fmla="*/ 135003 w 219"/>
              <a:gd name="T33" fmla="*/ 132038 h 363"/>
              <a:gd name="T34" fmla="*/ 194066 w 219"/>
              <a:gd name="T35" fmla="*/ 59547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 name="Freeform 115"/>
          <p:cNvSpPr>
            <a:spLocks/>
          </p:cNvSpPr>
          <p:nvPr/>
        </p:nvSpPr>
        <p:spPr bwMode="auto">
          <a:xfrm>
            <a:off x="5591462" y="3838757"/>
            <a:ext cx="615950" cy="939800"/>
          </a:xfrm>
          <a:custGeom>
            <a:avLst/>
            <a:gdLst>
              <a:gd name="T0" fmla="*/ 194066 w 219"/>
              <a:gd name="T1" fmla="*/ 59547 h 363"/>
              <a:gd name="T2" fmla="*/ 537198 w 219"/>
              <a:gd name="T3" fmla="*/ 0 h 363"/>
              <a:gd name="T4" fmla="*/ 576574 w 219"/>
              <a:gd name="T5" fmla="*/ 28479 h 363"/>
              <a:gd name="T6" fmla="*/ 576574 w 219"/>
              <a:gd name="T7" fmla="*/ 634300 h 363"/>
              <a:gd name="T8" fmla="*/ 615950 w 219"/>
              <a:gd name="T9" fmla="*/ 898376 h 363"/>
              <a:gd name="T10" fmla="*/ 478135 w 219"/>
              <a:gd name="T11" fmla="*/ 908732 h 363"/>
              <a:gd name="T12" fmla="*/ 385320 w 219"/>
              <a:gd name="T13" fmla="*/ 939800 h 363"/>
              <a:gd name="T14" fmla="*/ 326257 w 219"/>
              <a:gd name="T15" fmla="*/ 880253 h 363"/>
              <a:gd name="T16" fmla="*/ 326257 w 219"/>
              <a:gd name="T17" fmla="*/ 823296 h 363"/>
              <a:gd name="T18" fmla="*/ 0 w 219"/>
              <a:gd name="T19" fmla="*/ 838830 h 363"/>
              <a:gd name="T20" fmla="*/ 19688 w 219"/>
              <a:gd name="T21" fmla="*/ 735271 h 363"/>
              <a:gd name="T22" fmla="*/ 92814 w 219"/>
              <a:gd name="T23" fmla="*/ 610999 h 363"/>
              <a:gd name="T24" fmla="*/ 42188 w 219"/>
              <a:gd name="T25" fmla="*/ 494495 h 363"/>
              <a:gd name="T26" fmla="*/ 56251 w 219"/>
              <a:gd name="T27" fmla="*/ 434949 h 363"/>
              <a:gd name="T28" fmla="*/ 42188 w 219"/>
              <a:gd name="T29" fmla="*/ 333979 h 363"/>
              <a:gd name="T30" fmla="*/ 78752 w 219"/>
              <a:gd name="T31" fmla="*/ 251131 h 363"/>
              <a:gd name="T32" fmla="*/ 135003 w 219"/>
              <a:gd name="T33" fmla="*/ 132038 h 363"/>
              <a:gd name="T34" fmla="*/ 194066 w 219"/>
              <a:gd name="T35" fmla="*/ 59547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0" name="Freeform 116"/>
          <p:cNvSpPr>
            <a:spLocks/>
          </p:cNvSpPr>
          <p:nvPr/>
        </p:nvSpPr>
        <p:spPr bwMode="auto">
          <a:xfrm>
            <a:off x="5553362" y="1598795"/>
            <a:ext cx="963612" cy="373062"/>
          </a:xfrm>
          <a:custGeom>
            <a:avLst/>
            <a:gdLst>
              <a:gd name="T0" fmla="*/ 271281 w 341"/>
              <a:gd name="T1" fmla="*/ 100341 h 145"/>
              <a:gd name="T2" fmla="*/ 384314 w 341"/>
              <a:gd name="T3" fmla="*/ 66894 h 145"/>
              <a:gd name="T4" fmla="*/ 384314 w 341"/>
              <a:gd name="T5" fmla="*/ 113205 h 145"/>
              <a:gd name="T6" fmla="*/ 553865 w 341"/>
              <a:gd name="T7" fmla="*/ 154370 h 145"/>
              <a:gd name="T8" fmla="*/ 596253 w 341"/>
              <a:gd name="T9" fmla="*/ 82331 h 145"/>
              <a:gd name="T10" fmla="*/ 768629 w 341"/>
              <a:gd name="T11" fmla="*/ 54030 h 145"/>
              <a:gd name="T12" fmla="*/ 924050 w 341"/>
              <a:gd name="T13" fmla="*/ 82331 h 145"/>
              <a:gd name="T14" fmla="*/ 963612 w 341"/>
              <a:gd name="T15" fmla="*/ 141506 h 145"/>
              <a:gd name="T16" fmla="*/ 884488 w 341"/>
              <a:gd name="T17" fmla="*/ 182672 h 145"/>
              <a:gd name="T18" fmla="*/ 791236 w 341"/>
              <a:gd name="T19" fmla="*/ 154370 h 145"/>
              <a:gd name="T20" fmla="*/ 545387 w 341"/>
              <a:gd name="T21" fmla="*/ 241847 h 145"/>
              <a:gd name="T22" fmla="*/ 423876 w 341"/>
              <a:gd name="T23" fmla="*/ 373062 h 145"/>
              <a:gd name="T24" fmla="*/ 361708 w 341"/>
              <a:gd name="T25" fmla="*/ 326751 h 145"/>
              <a:gd name="T26" fmla="*/ 361708 w 341"/>
              <a:gd name="T27" fmla="*/ 272721 h 145"/>
              <a:gd name="T28" fmla="*/ 308017 w 341"/>
              <a:gd name="T29" fmla="*/ 241847 h 145"/>
              <a:gd name="T30" fmla="*/ 172376 w 341"/>
              <a:gd name="T31" fmla="*/ 213546 h 145"/>
              <a:gd name="T32" fmla="*/ 0 w 341"/>
              <a:gd name="T33" fmla="*/ 154370 h 145"/>
              <a:gd name="T34" fmla="*/ 271281 w 341"/>
              <a:gd name="T35" fmla="*/ 0 h 145"/>
              <a:gd name="T36" fmla="*/ 271281 w 341"/>
              <a:gd name="T37" fmla="*/ 100341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 name="Freeform 117"/>
          <p:cNvSpPr>
            <a:spLocks/>
          </p:cNvSpPr>
          <p:nvPr/>
        </p:nvSpPr>
        <p:spPr bwMode="auto">
          <a:xfrm>
            <a:off x="5553362" y="1598795"/>
            <a:ext cx="963612" cy="373062"/>
          </a:xfrm>
          <a:custGeom>
            <a:avLst/>
            <a:gdLst>
              <a:gd name="T0" fmla="*/ 271281 w 341"/>
              <a:gd name="T1" fmla="*/ 100341 h 145"/>
              <a:gd name="T2" fmla="*/ 384314 w 341"/>
              <a:gd name="T3" fmla="*/ 66894 h 145"/>
              <a:gd name="T4" fmla="*/ 384314 w 341"/>
              <a:gd name="T5" fmla="*/ 113205 h 145"/>
              <a:gd name="T6" fmla="*/ 553865 w 341"/>
              <a:gd name="T7" fmla="*/ 154370 h 145"/>
              <a:gd name="T8" fmla="*/ 596253 w 341"/>
              <a:gd name="T9" fmla="*/ 82331 h 145"/>
              <a:gd name="T10" fmla="*/ 768629 w 341"/>
              <a:gd name="T11" fmla="*/ 54030 h 145"/>
              <a:gd name="T12" fmla="*/ 924050 w 341"/>
              <a:gd name="T13" fmla="*/ 82331 h 145"/>
              <a:gd name="T14" fmla="*/ 963612 w 341"/>
              <a:gd name="T15" fmla="*/ 141506 h 145"/>
              <a:gd name="T16" fmla="*/ 884488 w 341"/>
              <a:gd name="T17" fmla="*/ 182672 h 145"/>
              <a:gd name="T18" fmla="*/ 791236 w 341"/>
              <a:gd name="T19" fmla="*/ 154370 h 145"/>
              <a:gd name="T20" fmla="*/ 545387 w 341"/>
              <a:gd name="T21" fmla="*/ 241847 h 145"/>
              <a:gd name="T22" fmla="*/ 423876 w 341"/>
              <a:gd name="T23" fmla="*/ 373062 h 145"/>
              <a:gd name="T24" fmla="*/ 361708 w 341"/>
              <a:gd name="T25" fmla="*/ 326751 h 145"/>
              <a:gd name="T26" fmla="*/ 361708 w 341"/>
              <a:gd name="T27" fmla="*/ 272721 h 145"/>
              <a:gd name="T28" fmla="*/ 308017 w 341"/>
              <a:gd name="T29" fmla="*/ 241847 h 145"/>
              <a:gd name="T30" fmla="*/ 172376 w 341"/>
              <a:gd name="T31" fmla="*/ 213546 h 145"/>
              <a:gd name="T32" fmla="*/ 0 w 341"/>
              <a:gd name="T33" fmla="*/ 154370 h 145"/>
              <a:gd name="T34" fmla="*/ 271281 w 341"/>
              <a:gd name="T35" fmla="*/ 0 h 145"/>
              <a:gd name="T36" fmla="*/ 271281 w 341"/>
              <a:gd name="T37" fmla="*/ 100341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2" name="Freeform 118"/>
          <p:cNvSpPr>
            <a:spLocks/>
          </p:cNvSpPr>
          <p:nvPr/>
        </p:nvSpPr>
        <p:spPr bwMode="auto">
          <a:xfrm>
            <a:off x="6204237" y="1824220"/>
            <a:ext cx="635000" cy="750887"/>
          </a:xfrm>
          <a:custGeom>
            <a:avLst/>
            <a:gdLst>
              <a:gd name="T0" fmla="*/ 289403 w 226"/>
              <a:gd name="T1" fmla="*/ 0 h 290"/>
              <a:gd name="T2" fmla="*/ 421460 w 226"/>
              <a:gd name="T3" fmla="*/ 46607 h 290"/>
              <a:gd name="T4" fmla="*/ 483274 w 226"/>
              <a:gd name="T5" fmla="*/ 170892 h 290"/>
              <a:gd name="T6" fmla="*/ 463606 w 226"/>
              <a:gd name="T7" fmla="*/ 243391 h 290"/>
              <a:gd name="T8" fmla="*/ 421460 w 226"/>
              <a:gd name="T9" fmla="*/ 274462 h 290"/>
              <a:gd name="T10" fmla="*/ 421460 w 226"/>
              <a:gd name="T11" fmla="*/ 318480 h 290"/>
              <a:gd name="T12" fmla="*/ 556327 w 226"/>
              <a:gd name="T13" fmla="*/ 243391 h 290"/>
              <a:gd name="T14" fmla="*/ 635000 w 226"/>
              <a:gd name="T15" fmla="*/ 375444 h 290"/>
              <a:gd name="T16" fmla="*/ 542279 w 226"/>
              <a:gd name="T17" fmla="*/ 665441 h 290"/>
              <a:gd name="T18" fmla="*/ 348407 w 226"/>
              <a:gd name="T19" fmla="*/ 704280 h 290"/>
              <a:gd name="T20" fmla="*/ 0 w 226"/>
              <a:gd name="T21" fmla="*/ 750887 h 290"/>
              <a:gd name="T22" fmla="*/ 59004 w 226"/>
              <a:gd name="T23" fmla="*/ 704280 h 290"/>
              <a:gd name="T24" fmla="*/ 101150 w 226"/>
              <a:gd name="T25" fmla="*/ 517853 h 290"/>
              <a:gd name="T26" fmla="*/ 0 w 226"/>
              <a:gd name="T27" fmla="*/ 375444 h 290"/>
              <a:gd name="T28" fmla="*/ 19668 w 226"/>
              <a:gd name="T29" fmla="*/ 199373 h 290"/>
              <a:gd name="T30" fmla="*/ 78673 w 226"/>
              <a:gd name="T31" fmla="*/ 129463 h 290"/>
              <a:gd name="T32" fmla="*/ 115199 w 226"/>
              <a:gd name="T33" fmla="*/ 157945 h 290"/>
              <a:gd name="T34" fmla="*/ 154535 w 226"/>
              <a:gd name="T35" fmla="*/ 69910 h 290"/>
              <a:gd name="T36" fmla="*/ 289403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 name="Freeform 119"/>
          <p:cNvSpPr>
            <a:spLocks/>
          </p:cNvSpPr>
          <p:nvPr/>
        </p:nvSpPr>
        <p:spPr bwMode="auto">
          <a:xfrm>
            <a:off x="6204237" y="1824220"/>
            <a:ext cx="635000" cy="750887"/>
          </a:xfrm>
          <a:custGeom>
            <a:avLst/>
            <a:gdLst>
              <a:gd name="T0" fmla="*/ 289403 w 226"/>
              <a:gd name="T1" fmla="*/ 0 h 290"/>
              <a:gd name="T2" fmla="*/ 421460 w 226"/>
              <a:gd name="T3" fmla="*/ 46607 h 290"/>
              <a:gd name="T4" fmla="*/ 483274 w 226"/>
              <a:gd name="T5" fmla="*/ 170892 h 290"/>
              <a:gd name="T6" fmla="*/ 463606 w 226"/>
              <a:gd name="T7" fmla="*/ 243391 h 290"/>
              <a:gd name="T8" fmla="*/ 421460 w 226"/>
              <a:gd name="T9" fmla="*/ 274462 h 290"/>
              <a:gd name="T10" fmla="*/ 421460 w 226"/>
              <a:gd name="T11" fmla="*/ 318480 h 290"/>
              <a:gd name="T12" fmla="*/ 556327 w 226"/>
              <a:gd name="T13" fmla="*/ 243391 h 290"/>
              <a:gd name="T14" fmla="*/ 635000 w 226"/>
              <a:gd name="T15" fmla="*/ 375444 h 290"/>
              <a:gd name="T16" fmla="*/ 542279 w 226"/>
              <a:gd name="T17" fmla="*/ 665441 h 290"/>
              <a:gd name="T18" fmla="*/ 348407 w 226"/>
              <a:gd name="T19" fmla="*/ 704280 h 290"/>
              <a:gd name="T20" fmla="*/ 0 w 226"/>
              <a:gd name="T21" fmla="*/ 750887 h 290"/>
              <a:gd name="T22" fmla="*/ 59004 w 226"/>
              <a:gd name="T23" fmla="*/ 704280 h 290"/>
              <a:gd name="T24" fmla="*/ 101150 w 226"/>
              <a:gd name="T25" fmla="*/ 517853 h 290"/>
              <a:gd name="T26" fmla="*/ 0 w 226"/>
              <a:gd name="T27" fmla="*/ 375444 h 290"/>
              <a:gd name="T28" fmla="*/ 19668 w 226"/>
              <a:gd name="T29" fmla="*/ 199373 h 290"/>
              <a:gd name="T30" fmla="*/ 78673 w 226"/>
              <a:gd name="T31" fmla="*/ 129463 h 290"/>
              <a:gd name="T32" fmla="*/ 115199 w 226"/>
              <a:gd name="T33" fmla="*/ 157945 h 290"/>
              <a:gd name="T34" fmla="*/ 154535 w 226"/>
              <a:gd name="T35" fmla="*/ 69910 h 290"/>
              <a:gd name="T36" fmla="*/ 289403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4" name="Freeform 120"/>
          <p:cNvSpPr>
            <a:spLocks/>
          </p:cNvSpPr>
          <p:nvPr/>
        </p:nvSpPr>
        <p:spPr bwMode="auto">
          <a:xfrm>
            <a:off x="6069299" y="2530657"/>
            <a:ext cx="558800" cy="777875"/>
          </a:xfrm>
          <a:custGeom>
            <a:avLst/>
            <a:gdLst>
              <a:gd name="T0" fmla="*/ 132644 w 198"/>
              <a:gd name="T1" fmla="*/ 43933 h 301"/>
              <a:gd name="T2" fmla="*/ 482600 w 198"/>
              <a:gd name="T3" fmla="*/ 0 h 301"/>
              <a:gd name="T4" fmla="*/ 558800 w 198"/>
              <a:gd name="T5" fmla="*/ 519445 h 301"/>
              <a:gd name="T6" fmla="*/ 558800 w 198"/>
              <a:gd name="T7" fmla="*/ 560794 h 301"/>
              <a:gd name="T8" fmla="*/ 462844 w 198"/>
              <a:gd name="T9" fmla="*/ 591805 h 301"/>
              <a:gd name="T10" fmla="*/ 406400 w 198"/>
              <a:gd name="T11" fmla="*/ 692593 h 301"/>
              <a:gd name="T12" fmla="*/ 333022 w 198"/>
              <a:gd name="T13" fmla="*/ 692593 h 301"/>
              <a:gd name="T14" fmla="*/ 287867 w 198"/>
              <a:gd name="T15" fmla="*/ 752032 h 301"/>
              <a:gd name="T16" fmla="*/ 194733 w 198"/>
              <a:gd name="T17" fmla="*/ 762369 h 301"/>
              <a:gd name="T18" fmla="*/ 132644 w 198"/>
              <a:gd name="T19" fmla="*/ 752032 h 301"/>
              <a:gd name="T20" fmla="*/ 0 w 198"/>
              <a:gd name="T21" fmla="*/ 777875 h 301"/>
              <a:gd name="T22" fmla="*/ 98778 w 198"/>
              <a:gd name="T23" fmla="*/ 633154 h 301"/>
              <a:gd name="T24" fmla="*/ 56444 w 198"/>
              <a:gd name="T25" fmla="*/ 547872 h 301"/>
              <a:gd name="T26" fmla="*/ 0 w 198"/>
              <a:gd name="T27" fmla="*/ 74945 h 301"/>
              <a:gd name="T28" fmla="*/ 98778 w 198"/>
              <a:gd name="T29" fmla="*/ 85282 h 301"/>
              <a:gd name="T30" fmla="*/ 132644 w 198"/>
              <a:gd name="T31" fmla="*/ 43933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5" name="Freeform 121"/>
          <p:cNvSpPr>
            <a:spLocks/>
          </p:cNvSpPr>
          <p:nvPr/>
        </p:nvSpPr>
        <p:spPr bwMode="auto">
          <a:xfrm>
            <a:off x="6069299" y="2530657"/>
            <a:ext cx="558800" cy="777875"/>
          </a:xfrm>
          <a:custGeom>
            <a:avLst/>
            <a:gdLst>
              <a:gd name="T0" fmla="*/ 132644 w 198"/>
              <a:gd name="T1" fmla="*/ 43933 h 301"/>
              <a:gd name="T2" fmla="*/ 482600 w 198"/>
              <a:gd name="T3" fmla="*/ 0 h 301"/>
              <a:gd name="T4" fmla="*/ 558800 w 198"/>
              <a:gd name="T5" fmla="*/ 519445 h 301"/>
              <a:gd name="T6" fmla="*/ 558800 w 198"/>
              <a:gd name="T7" fmla="*/ 560794 h 301"/>
              <a:gd name="T8" fmla="*/ 462844 w 198"/>
              <a:gd name="T9" fmla="*/ 591805 h 301"/>
              <a:gd name="T10" fmla="*/ 406400 w 198"/>
              <a:gd name="T11" fmla="*/ 692593 h 301"/>
              <a:gd name="T12" fmla="*/ 333022 w 198"/>
              <a:gd name="T13" fmla="*/ 692593 h 301"/>
              <a:gd name="T14" fmla="*/ 287867 w 198"/>
              <a:gd name="T15" fmla="*/ 752032 h 301"/>
              <a:gd name="T16" fmla="*/ 194733 w 198"/>
              <a:gd name="T17" fmla="*/ 762369 h 301"/>
              <a:gd name="T18" fmla="*/ 132644 w 198"/>
              <a:gd name="T19" fmla="*/ 752032 h 301"/>
              <a:gd name="T20" fmla="*/ 0 w 198"/>
              <a:gd name="T21" fmla="*/ 777875 h 301"/>
              <a:gd name="T22" fmla="*/ 98778 w 198"/>
              <a:gd name="T23" fmla="*/ 633154 h 301"/>
              <a:gd name="T24" fmla="*/ 56444 w 198"/>
              <a:gd name="T25" fmla="*/ 547872 h 301"/>
              <a:gd name="T26" fmla="*/ 0 w 198"/>
              <a:gd name="T27" fmla="*/ 74945 h 301"/>
              <a:gd name="T28" fmla="*/ 98778 w 198"/>
              <a:gd name="T29" fmla="*/ 85282 h 301"/>
              <a:gd name="T30" fmla="*/ 132644 w 198"/>
              <a:gd name="T31" fmla="*/ 43933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6" name="Freeform 122"/>
          <p:cNvSpPr>
            <a:spLocks/>
          </p:cNvSpPr>
          <p:nvPr/>
        </p:nvSpPr>
        <p:spPr bwMode="auto">
          <a:xfrm>
            <a:off x="5896262" y="3024370"/>
            <a:ext cx="1219200" cy="554037"/>
          </a:xfrm>
          <a:custGeom>
            <a:avLst/>
            <a:gdLst>
              <a:gd name="T0" fmla="*/ 39695 w 430"/>
              <a:gd name="T1" fmla="*/ 497607 h 216"/>
              <a:gd name="T2" fmla="*/ 19847 w 430"/>
              <a:gd name="T3" fmla="*/ 423223 h 216"/>
              <a:gd name="T4" fmla="*/ 119085 w 430"/>
              <a:gd name="T5" fmla="*/ 410398 h 216"/>
              <a:gd name="T6" fmla="*/ 96402 w 430"/>
              <a:gd name="T7" fmla="*/ 395008 h 216"/>
              <a:gd name="T8" fmla="*/ 172956 w 430"/>
              <a:gd name="T9" fmla="*/ 353968 h 216"/>
              <a:gd name="T10" fmla="*/ 172956 w 430"/>
              <a:gd name="T11" fmla="*/ 282148 h 216"/>
              <a:gd name="T12" fmla="*/ 306218 w 430"/>
              <a:gd name="T13" fmla="*/ 259064 h 216"/>
              <a:gd name="T14" fmla="*/ 368595 w 430"/>
              <a:gd name="T15" fmla="*/ 269324 h 216"/>
              <a:gd name="T16" fmla="*/ 464997 w 430"/>
              <a:gd name="T17" fmla="*/ 259064 h 216"/>
              <a:gd name="T18" fmla="*/ 507527 w 430"/>
              <a:gd name="T19" fmla="*/ 200069 h 216"/>
              <a:gd name="T20" fmla="*/ 581247 w 430"/>
              <a:gd name="T21" fmla="*/ 200069 h 216"/>
              <a:gd name="T22" fmla="*/ 637953 w 430"/>
              <a:gd name="T23" fmla="*/ 100034 h 216"/>
              <a:gd name="T24" fmla="*/ 731520 w 430"/>
              <a:gd name="T25" fmla="*/ 69255 h 216"/>
              <a:gd name="T26" fmla="*/ 731520 w 430"/>
              <a:gd name="T27" fmla="*/ 28215 h 216"/>
              <a:gd name="T28" fmla="*/ 793898 w 430"/>
              <a:gd name="T29" fmla="*/ 0 h 216"/>
              <a:gd name="T30" fmla="*/ 927159 w 430"/>
              <a:gd name="T31" fmla="*/ 56430 h 216"/>
              <a:gd name="T32" fmla="*/ 1043408 w 430"/>
              <a:gd name="T33" fmla="*/ 43605 h 216"/>
              <a:gd name="T34" fmla="*/ 1080268 w 430"/>
              <a:gd name="T35" fmla="*/ 69255 h 216"/>
              <a:gd name="T36" fmla="*/ 1102951 w 430"/>
              <a:gd name="T37" fmla="*/ 141074 h 216"/>
              <a:gd name="T38" fmla="*/ 1139810 w 430"/>
              <a:gd name="T39" fmla="*/ 215459 h 216"/>
              <a:gd name="T40" fmla="*/ 1219200 w 430"/>
              <a:gd name="T41" fmla="*/ 225719 h 216"/>
              <a:gd name="T42" fmla="*/ 986701 w 430"/>
              <a:gd name="T43" fmla="*/ 423223 h 216"/>
              <a:gd name="T44" fmla="*/ 0 w 430"/>
              <a:gd name="T45" fmla="*/ 554037 h 216"/>
              <a:gd name="T46" fmla="*/ 39695 w 430"/>
              <a:gd name="T47" fmla="*/ 497607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7" name="Freeform 123"/>
          <p:cNvSpPr>
            <a:spLocks/>
          </p:cNvSpPr>
          <p:nvPr/>
        </p:nvSpPr>
        <p:spPr bwMode="auto">
          <a:xfrm>
            <a:off x="5896262" y="3024370"/>
            <a:ext cx="1219200" cy="554037"/>
          </a:xfrm>
          <a:custGeom>
            <a:avLst/>
            <a:gdLst>
              <a:gd name="T0" fmla="*/ 39695 w 430"/>
              <a:gd name="T1" fmla="*/ 497607 h 216"/>
              <a:gd name="T2" fmla="*/ 19847 w 430"/>
              <a:gd name="T3" fmla="*/ 423223 h 216"/>
              <a:gd name="T4" fmla="*/ 119085 w 430"/>
              <a:gd name="T5" fmla="*/ 410398 h 216"/>
              <a:gd name="T6" fmla="*/ 96402 w 430"/>
              <a:gd name="T7" fmla="*/ 395008 h 216"/>
              <a:gd name="T8" fmla="*/ 172956 w 430"/>
              <a:gd name="T9" fmla="*/ 353968 h 216"/>
              <a:gd name="T10" fmla="*/ 172956 w 430"/>
              <a:gd name="T11" fmla="*/ 282148 h 216"/>
              <a:gd name="T12" fmla="*/ 306218 w 430"/>
              <a:gd name="T13" fmla="*/ 259064 h 216"/>
              <a:gd name="T14" fmla="*/ 368595 w 430"/>
              <a:gd name="T15" fmla="*/ 269324 h 216"/>
              <a:gd name="T16" fmla="*/ 464997 w 430"/>
              <a:gd name="T17" fmla="*/ 259064 h 216"/>
              <a:gd name="T18" fmla="*/ 507527 w 430"/>
              <a:gd name="T19" fmla="*/ 200069 h 216"/>
              <a:gd name="T20" fmla="*/ 581247 w 430"/>
              <a:gd name="T21" fmla="*/ 200069 h 216"/>
              <a:gd name="T22" fmla="*/ 637953 w 430"/>
              <a:gd name="T23" fmla="*/ 100034 h 216"/>
              <a:gd name="T24" fmla="*/ 731520 w 430"/>
              <a:gd name="T25" fmla="*/ 69255 h 216"/>
              <a:gd name="T26" fmla="*/ 731520 w 430"/>
              <a:gd name="T27" fmla="*/ 28215 h 216"/>
              <a:gd name="T28" fmla="*/ 793898 w 430"/>
              <a:gd name="T29" fmla="*/ 0 h 216"/>
              <a:gd name="T30" fmla="*/ 927159 w 430"/>
              <a:gd name="T31" fmla="*/ 56430 h 216"/>
              <a:gd name="T32" fmla="*/ 1043408 w 430"/>
              <a:gd name="T33" fmla="*/ 43605 h 216"/>
              <a:gd name="T34" fmla="*/ 1080268 w 430"/>
              <a:gd name="T35" fmla="*/ 69255 h 216"/>
              <a:gd name="T36" fmla="*/ 1102951 w 430"/>
              <a:gd name="T37" fmla="*/ 141074 h 216"/>
              <a:gd name="T38" fmla="*/ 1139810 w 430"/>
              <a:gd name="T39" fmla="*/ 215459 h 216"/>
              <a:gd name="T40" fmla="*/ 1219200 w 430"/>
              <a:gd name="T41" fmla="*/ 225719 h 216"/>
              <a:gd name="T42" fmla="*/ 986701 w 430"/>
              <a:gd name="T43" fmla="*/ 423223 h 216"/>
              <a:gd name="T44" fmla="*/ 0 w 430"/>
              <a:gd name="T45" fmla="*/ 554037 h 216"/>
              <a:gd name="T46" fmla="*/ 39695 w 430"/>
              <a:gd name="T47" fmla="*/ 497607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8" name="Freeform 124"/>
          <p:cNvSpPr>
            <a:spLocks/>
          </p:cNvSpPr>
          <p:nvPr/>
        </p:nvSpPr>
        <p:spPr bwMode="auto">
          <a:xfrm>
            <a:off x="5786724" y="3397432"/>
            <a:ext cx="1404938" cy="500063"/>
          </a:xfrm>
          <a:custGeom>
            <a:avLst/>
            <a:gdLst>
              <a:gd name="T0" fmla="*/ 36823 w 496"/>
              <a:gd name="T1" fmla="*/ 283541 h 194"/>
              <a:gd name="T2" fmla="*/ 110469 w 496"/>
              <a:gd name="T3" fmla="*/ 183013 h 194"/>
              <a:gd name="T4" fmla="*/ 1096192 w 496"/>
              <a:gd name="T5" fmla="*/ 51553 h 194"/>
              <a:gd name="T6" fmla="*/ 1404938 w 496"/>
              <a:gd name="T7" fmla="*/ 0 h 194"/>
              <a:gd name="T8" fmla="*/ 1345455 w 496"/>
              <a:gd name="T9" fmla="*/ 110839 h 194"/>
              <a:gd name="T10" fmla="*/ 1291637 w 496"/>
              <a:gd name="T11" fmla="*/ 110839 h 194"/>
              <a:gd name="T12" fmla="*/ 1076364 w 496"/>
              <a:gd name="T13" fmla="*/ 268075 h 194"/>
              <a:gd name="T14" fmla="*/ 1039541 w 496"/>
              <a:gd name="T15" fmla="*/ 342827 h 194"/>
              <a:gd name="T16" fmla="*/ 844096 w 496"/>
              <a:gd name="T17" fmla="*/ 368603 h 194"/>
              <a:gd name="T18" fmla="*/ 342737 w 496"/>
              <a:gd name="T19" fmla="*/ 438200 h 194"/>
              <a:gd name="T20" fmla="*/ 0 w 496"/>
              <a:gd name="T21" fmla="*/ 500063 h 194"/>
              <a:gd name="T22" fmla="*/ 0 w 496"/>
              <a:gd name="T23" fmla="*/ 425311 h 194"/>
              <a:gd name="T24" fmla="*/ 36823 w 496"/>
              <a:gd name="T25" fmla="*/ 28354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9" name="Freeform 125"/>
          <p:cNvSpPr>
            <a:spLocks/>
          </p:cNvSpPr>
          <p:nvPr/>
        </p:nvSpPr>
        <p:spPr bwMode="auto">
          <a:xfrm>
            <a:off x="5786724" y="3397432"/>
            <a:ext cx="1404938" cy="500063"/>
          </a:xfrm>
          <a:custGeom>
            <a:avLst/>
            <a:gdLst>
              <a:gd name="T0" fmla="*/ 36823 w 496"/>
              <a:gd name="T1" fmla="*/ 283541 h 194"/>
              <a:gd name="T2" fmla="*/ 110469 w 496"/>
              <a:gd name="T3" fmla="*/ 183013 h 194"/>
              <a:gd name="T4" fmla="*/ 1096192 w 496"/>
              <a:gd name="T5" fmla="*/ 51553 h 194"/>
              <a:gd name="T6" fmla="*/ 1404938 w 496"/>
              <a:gd name="T7" fmla="*/ 0 h 194"/>
              <a:gd name="T8" fmla="*/ 1345455 w 496"/>
              <a:gd name="T9" fmla="*/ 110839 h 194"/>
              <a:gd name="T10" fmla="*/ 1291637 w 496"/>
              <a:gd name="T11" fmla="*/ 110839 h 194"/>
              <a:gd name="T12" fmla="*/ 1076364 w 496"/>
              <a:gd name="T13" fmla="*/ 268075 h 194"/>
              <a:gd name="T14" fmla="*/ 1039541 w 496"/>
              <a:gd name="T15" fmla="*/ 342827 h 194"/>
              <a:gd name="T16" fmla="*/ 844096 w 496"/>
              <a:gd name="T17" fmla="*/ 368603 h 194"/>
              <a:gd name="T18" fmla="*/ 342737 w 496"/>
              <a:gd name="T19" fmla="*/ 438200 h 194"/>
              <a:gd name="T20" fmla="*/ 0 w 496"/>
              <a:gd name="T21" fmla="*/ 500063 h 194"/>
              <a:gd name="T22" fmla="*/ 0 w 496"/>
              <a:gd name="T23" fmla="*/ 425311 h 194"/>
              <a:gd name="T24" fmla="*/ 36823 w 496"/>
              <a:gd name="T25" fmla="*/ 28354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30" name="Freeform 126"/>
          <p:cNvSpPr>
            <a:spLocks/>
          </p:cNvSpPr>
          <p:nvPr/>
        </p:nvSpPr>
        <p:spPr bwMode="auto">
          <a:xfrm>
            <a:off x="6129624" y="3767320"/>
            <a:ext cx="698500" cy="995362"/>
          </a:xfrm>
          <a:custGeom>
            <a:avLst/>
            <a:gdLst>
              <a:gd name="T0" fmla="*/ 638872 w 246"/>
              <a:gd name="T1" fmla="*/ 446108 h 386"/>
              <a:gd name="T2" fmla="*/ 698500 w 246"/>
              <a:gd name="T3" fmla="*/ 546676 h 386"/>
              <a:gd name="T4" fmla="*/ 638872 w 246"/>
              <a:gd name="T5" fmla="*/ 631771 h 386"/>
              <a:gd name="T6" fmla="*/ 658748 w 246"/>
              <a:gd name="T7" fmla="*/ 789069 h 386"/>
              <a:gd name="T8" fmla="*/ 193081 w 246"/>
              <a:gd name="T9" fmla="*/ 832907 h 386"/>
              <a:gd name="T10" fmla="*/ 232833 w 246"/>
              <a:gd name="T11" fmla="*/ 892216 h 386"/>
              <a:gd name="T12" fmla="*/ 275425 w 246"/>
              <a:gd name="T13" fmla="*/ 920581 h 386"/>
              <a:gd name="T14" fmla="*/ 176045 w 246"/>
              <a:gd name="T15" fmla="*/ 995362 h 386"/>
              <a:gd name="T16" fmla="*/ 153329 w 246"/>
              <a:gd name="T17" fmla="*/ 892216 h 386"/>
              <a:gd name="T18" fmla="*/ 73825 w 246"/>
              <a:gd name="T19" fmla="*/ 964418 h 386"/>
              <a:gd name="T20" fmla="*/ 39752 w 246"/>
              <a:gd name="T21" fmla="*/ 701395 h 386"/>
              <a:gd name="T22" fmla="*/ 39752 w 246"/>
              <a:gd name="T23" fmla="*/ 100568 h 386"/>
              <a:gd name="T24" fmla="*/ 0 w 246"/>
              <a:gd name="T25" fmla="*/ 69624 h 386"/>
              <a:gd name="T26" fmla="*/ 502579 w 246"/>
              <a:gd name="T27" fmla="*/ 0 h 386"/>
              <a:gd name="T28" fmla="*/ 638872 w 246"/>
              <a:gd name="T29" fmla="*/ 446108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1" name="Freeform 127"/>
          <p:cNvSpPr>
            <a:spLocks/>
          </p:cNvSpPr>
          <p:nvPr/>
        </p:nvSpPr>
        <p:spPr bwMode="auto">
          <a:xfrm>
            <a:off x="6129624" y="3767320"/>
            <a:ext cx="698500" cy="995362"/>
          </a:xfrm>
          <a:custGeom>
            <a:avLst/>
            <a:gdLst>
              <a:gd name="T0" fmla="*/ 638872 w 246"/>
              <a:gd name="T1" fmla="*/ 446108 h 386"/>
              <a:gd name="T2" fmla="*/ 698500 w 246"/>
              <a:gd name="T3" fmla="*/ 546676 h 386"/>
              <a:gd name="T4" fmla="*/ 638872 w 246"/>
              <a:gd name="T5" fmla="*/ 631771 h 386"/>
              <a:gd name="T6" fmla="*/ 658748 w 246"/>
              <a:gd name="T7" fmla="*/ 789069 h 386"/>
              <a:gd name="T8" fmla="*/ 193081 w 246"/>
              <a:gd name="T9" fmla="*/ 832907 h 386"/>
              <a:gd name="T10" fmla="*/ 232833 w 246"/>
              <a:gd name="T11" fmla="*/ 892216 h 386"/>
              <a:gd name="T12" fmla="*/ 275425 w 246"/>
              <a:gd name="T13" fmla="*/ 920581 h 386"/>
              <a:gd name="T14" fmla="*/ 176045 w 246"/>
              <a:gd name="T15" fmla="*/ 995362 h 386"/>
              <a:gd name="T16" fmla="*/ 153329 w 246"/>
              <a:gd name="T17" fmla="*/ 892216 h 386"/>
              <a:gd name="T18" fmla="*/ 73825 w 246"/>
              <a:gd name="T19" fmla="*/ 964418 h 386"/>
              <a:gd name="T20" fmla="*/ 39752 w 246"/>
              <a:gd name="T21" fmla="*/ 701395 h 386"/>
              <a:gd name="T22" fmla="*/ 39752 w 246"/>
              <a:gd name="T23" fmla="*/ 100568 h 386"/>
              <a:gd name="T24" fmla="*/ 0 w 246"/>
              <a:gd name="T25" fmla="*/ 69624 h 386"/>
              <a:gd name="T26" fmla="*/ 502579 w 246"/>
              <a:gd name="T27" fmla="*/ 0 h 386"/>
              <a:gd name="T28" fmla="*/ 638872 w 246"/>
              <a:gd name="T29" fmla="*/ 446108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32" name="Freeform 128"/>
          <p:cNvSpPr>
            <a:spLocks/>
          </p:cNvSpPr>
          <p:nvPr/>
        </p:nvSpPr>
        <p:spPr bwMode="auto">
          <a:xfrm>
            <a:off x="6318537" y="4518207"/>
            <a:ext cx="1490662" cy="992188"/>
          </a:xfrm>
          <a:custGeom>
            <a:avLst/>
            <a:gdLst>
              <a:gd name="T0" fmla="*/ 0 w 525"/>
              <a:gd name="T1" fmla="*/ 85045 h 385"/>
              <a:gd name="T2" fmla="*/ 465654 w 525"/>
              <a:gd name="T3" fmla="*/ 41234 h 385"/>
              <a:gd name="T4" fmla="*/ 502566 w 525"/>
              <a:gd name="T5" fmla="*/ 74736 h 385"/>
              <a:gd name="T6" fmla="*/ 925630 w 525"/>
              <a:gd name="T7" fmla="*/ 56696 h 385"/>
              <a:gd name="T8" fmla="*/ 965381 w 525"/>
              <a:gd name="T9" fmla="*/ 85045 h 385"/>
              <a:gd name="T10" fmla="*/ 988096 w 525"/>
              <a:gd name="T11" fmla="*/ 0 h 385"/>
              <a:gd name="T12" fmla="*/ 1067598 w 525"/>
              <a:gd name="T13" fmla="*/ 0 h 385"/>
              <a:gd name="T14" fmla="*/ 1391285 w 525"/>
              <a:gd name="T15" fmla="*/ 499960 h 385"/>
              <a:gd name="T16" fmla="*/ 1473626 w 525"/>
              <a:gd name="T17" fmla="*/ 618507 h 385"/>
              <a:gd name="T18" fmla="*/ 1490662 w 525"/>
              <a:gd name="T19" fmla="*/ 806636 h 385"/>
              <a:gd name="T20" fmla="*/ 1433875 w 525"/>
              <a:gd name="T21" fmla="*/ 963840 h 385"/>
              <a:gd name="T22" fmla="*/ 1334497 w 525"/>
              <a:gd name="T23" fmla="*/ 992188 h 385"/>
              <a:gd name="T24" fmla="*/ 1277710 w 525"/>
              <a:gd name="T25" fmla="*/ 891681 h 385"/>
              <a:gd name="T26" fmla="*/ 1178333 w 525"/>
              <a:gd name="T27" fmla="*/ 878795 h 385"/>
              <a:gd name="T28" fmla="*/ 1118706 w 525"/>
              <a:gd name="T29" fmla="*/ 662318 h 385"/>
              <a:gd name="T30" fmla="*/ 1067598 w 525"/>
              <a:gd name="T31" fmla="*/ 662318 h 385"/>
              <a:gd name="T32" fmla="*/ 1007971 w 525"/>
              <a:gd name="T33" fmla="*/ 605621 h 385"/>
              <a:gd name="T34" fmla="*/ 1007971 w 525"/>
              <a:gd name="T35" fmla="*/ 515422 h 385"/>
              <a:gd name="T36" fmla="*/ 945506 w 525"/>
              <a:gd name="T37" fmla="*/ 499960 h 385"/>
              <a:gd name="T38" fmla="*/ 965381 w 525"/>
              <a:gd name="T39" fmla="*/ 404607 h 385"/>
              <a:gd name="T40" fmla="*/ 925630 w 525"/>
              <a:gd name="T41" fmla="*/ 301522 h 385"/>
              <a:gd name="T42" fmla="*/ 809217 w 525"/>
              <a:gd name="T43" fmla="*/ 216477 h 385"/>
              <a:gd name="T44" fmla="*/ 678606 w 525"/>
              <a:gd name="T45" fmla="*/ 141741 h 385"/>
              <a:gd name="T46" fmla="*/ 485530 w 525"/>
              <a:gd name="T47" fmla="*/ 270597 h 385"/>
              <a:gd name="T48" fmla="*/ 388992 w 525"/>
              <a:gd name="T49" fmla="*/ 172666 h 385"/>
              <a:gd name="T50" fmla="*/ 289614 w 525"/>
              <a:gd name="T51" fmla="*/ 157204 h 385"/>
              <a:gd name="T52" fmla="*/ 193076 w 525"/>
              <a:gd name="T53" fmla="*/ 201015 h 385"/>
              <a:gd name="T54" fmla="*/ 82341 w 525"/>
              <a:gd name="T55" fmla="*/ 172666 h 385"/>
              <a:gd name="T56" fmla="*/ 36912 w 525"/>
              <a:gd name="T57" fmla="*/ 141741 h 385"/>
              <a:gd name="T58" fmla="*/ 0 w 525"/>
              <a:gd name="T59" fmla="*/ 85045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3" name="Freeform 129"/>
          <p:cNvSpPr>
            <a:spLocks/>
          </p:cNvSpPr>
          <p:nvPr/>
        </p:nvSpPr>
        <p:spPr bwMode="auto">
          <a:xfrm>
            <a:off x="6318537" y="4518207"/>
            <a:ext cx="1490662" cy="992188"/>
          </a:xfrm>
          <a:custGeom>
            <a:avLst/>
            <a:gdLst>
              <a:gd name="T0" fmla="*/ 0 w 525"/>
              <a:gd name="T1" fmla="*/ 85045 h 385"/>
              <a:gd name="T2" fmla="*/ 465654 w 525"/>
              <a:gd name="T3" fmla="*/ 41234 h 385"/>
              <a:gd name="T4" fmla="*/ 502566 w 525"/>
              <a:gd name="T5" fmla="*/ 74736 h 385"/>
              <a:gd name="T6" fmla="*/ 925630 w 525"/>
              <a:gd name="T7" fmla="*/ 56696 h 385"/>
              <a:gd name="T8" fmla="*/ 965381 w 525"/>
              <a:gd name="T9" fmla="*/ 85045 h 385"/>
              <a:gd name="T10" fmla="*/ 988096 w 525"/>
              <a:gd name="T11" fmla="*/ 0 h 385"/>
              <a:gd name="T12" fmla="*/ 1067598 w 525"/>
              <a:gd name="T13" fmla="*/ 0 h 385"/>
              <a:gd name="T14" fmla="*/ 1391285 w 525"/>
              <a:gd name="T15" fmla="*/ 499960 h 385"/>
              <a:gd name="T16" fmla="*/ 1473626 w 525"/>
              <a:gd name="T17" fmla="*/ 618507 h 385"/>
              <a:gd name="T18" fmla="*/ 1490662 w 525"/>
              <a:gd name="T19" fmla="*/ 806636 h 385"/>
              <a:gd name="T20" fmla="*/ 1433875 w 525"/>
              <a:gd name="T21" fmla="*/ 963840 h 385"/>
              <a:gd name="T22" fmla="*/ 1334497 w 525"/>
              <a:gd name="T23" fmla="*/ 992188 h 385"/>
              <a:gd name="T24" fmla="*/ 1277710 w 525"/>
              <a:gd name="T25" fmla="*/ 891681 h 385"/>
              <a:gd name="T26" fmla="*/ 1178333 w 525"/>
              <a:gd name="T27" fmla="*/ 878795 h 385"/>
              <a:gd name="T28" fmla="*/ 1118706 w 525"/>
              <a:gd name="T29" fmla="*/ 662318 h 385"/>
              <a:gd name="T30" fmla="*/ 1067598 w 525"/>
              <a:gd name="T31" fmla="*/ 662318 h 385"/>
              <a:gd name="T32" fmla="*/ 1007971 w 525"/>
              <a:gd name="T33" fmla="*/ 605621 h 385"/>
              <a:gd name="T34" fmla="*/ 1007971 w 525"/>
              <a:gd name="T35" fmla="*/ 515422 h 385"/>
              <a:gd name="T36" fmla="*/ 945506 w 525"/>
              <a:gd name="T37" fmla="*/ 499960 h 385"/>
              <a:gd name="T38" fmla="*/ 965381 w 525"/>
              <a:gd name="T39" fmla="*/ 404607 h 385"/>
              <a:gd name="T40" fmla="*/ 925630 w 525"/>
              <a:gd name="T41" fmla="*/ 301522 h 385"/>
              <a:gd name="T42" fmla="*/ 809217 w 525"/>
              <a:gd name="T43" fmla="*/ 216477 h 385"/>
              <a:gd name="T44" fmla="*/ 678606 w 525"/>
              <a:gd name="T45" fmla="*/ 141741 h 385"/>
              <a:gd name="T46" fmla="*/ 485530 w 525"/>
              <a:gd name="T47" fmla="*/ 270597 h 385"/>
              <a:gd name="T48" fmla="*/ 388992 w 525"/>
              <a:gd name="T49" fmla="*/ 172666 h 385"/>
              <a:gd name="T50" fmla="*/ 289614 w 525"/>
              <a:gd name="T51" fmla="*/ 157204 h 385"/>
              <a:gd name="T52" fmla="*/ 193076 w 525"/>
              <a:gd name="T53" fmla="*/ 201015 h 385"/>
              <a:gd name="T54" fmla="*/ 82341 w 525"/>
              <a:gd name="T55" fmla="*/ 172666 h 385"/>
              <a:gd name="T56" fmla="*/ 36912 w 525"/>
              <a:gd name="T57" fmla="*/ 141741 h 385"/>
              <a:gd name="T58" fmla="*/ 0 w 525"/>
              <a:gd name="T59" fmla="*/ 85045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34" name="Freeform 130"/>
          <p:cNvSpPr>
            <a:spLocks/>
          </p:cNvSpPr>
          <p:nvPr/>
        </p:nvSpPr>
        <p:spPr bwMode="auto">
          <a:xfrm>
            <a:off x="6561424" y="2375082"/>
            <a:ext cx="650875" cy="717550"/>
          </a:xfrm>
          <a:custGeom>
            <a:avLst/>
            <a:gdLst>
              <a:gd name="T0" fmla="*/ 190774 w 232"/>
              <a:gd name="T1" fmla="*/ 113979 h 277"/>
              <a:gd name="T2" fmla="*/ 283355 w 232"/>
              <a:gd name="T3" fmla="*/ 142474 h 277"/>
              <a:gd name="T4" fmla="*/ 302994 w 232"/>
              <a:gd name="T5" fmla="*/ 170969 h 277"/>
              <a:gd name="T6" fmla="*/ 493767 w 232"/>
              <a:gd name="T7" fmla="*/ 82894 h 277"/>
              <a:gd name="T8" fmla="*/ 516211 w 232"/>
              <a:gd name="T9" fmla="*/ 23314 h 277"/>
              <a:gd name="T10" fmla="*/ 611598 w 232"/>
              <a:gd name="T11" fmla="*/ 0 h 277"/>
              <a:gd name="T12" fmla="*/ 648070 w 232"/>
              <a:gd name="T13" fmla="*/ 238320 h 277"/>
              <a:gd name="T14" fmla="*/ 650875 w 232"/>
              <a:gd name="T15" fmla="*/ 471459 h 277"/>
              <a:gd name="T16" fmla="*/ 569516 w 232"/>
              <a:gd name="T17" fmla="*/ 546581 h 277"/>
              <a:gd name="T18" fmla="*/ 474129 w 232"/>
              <a:gd name="T19" fmla="*/ 676103 h 277"/>
              <a:gd name="T20" fmla="*/ 415213 w 232"/>
              <a:gd name="T21" fmla="*/ 717550 h 277"/>
              <a:gd name="T22" fmla="*/ 378742 w 232"/>
              <a:gd name="T23" fmla="*/ 689055 h 277"/>
              <a:gd name="T24" fmla="*/ 263717 w 232"/>
              <a:gd name="T25" fmla="*/ 704598 h 277"/>
              <a:gd name="T26" fmla="*/ 131858 w 232"/>
              <a:gd name="T27" fmla="*/ 645018 h 277"/>
              <a:gd name="T28" fmla="*/ 72943 w 232"/>
              <a:gd name="T29" fmla="*/ 676103 h 277"/>
              <a:gd name="T30" fmla="*/ 0 w 232"/>
              <a:gd name="T31" fmla="*/ 152836 h 277"/>
              <a:gd name="T32" fmla="*/ 190774 w 232"/>
              <a:gd name="T33" fmla="*/ 113979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5" name="Freeform 131"/>
          <p:cNvSpPr>
            <a:spLocks/>
          </p:cNvSpPr>
          <p:nvPr/>
        </p:nvSpPr>
        <p:spPr bwMode="auto">
          <a:xfrm>
            <a:off x="6561424" y="2375082"/>
            <a:ext cx="650875" cy="717550"/>
          </a:xfrm>
          <a:custGeom>
            <a:avLst/>
            <a:gdLst>
              <a:gd name="T0" fmla="*/ 190774 w 232"/>
              <a:gd name="T1" fmla="*/ 113979 h 277"/>
              <a:gd name="T2" fmla="*/ 283355 w 232"/>
              <a:gd name="T3" fmla="*/ 142474 h 277"/>
              <a:gd name="T4" fmla="*/ 302994 w 232"/>
              <a:gd name="T5" fmla="*/ 170969 h 277"/>
              <a:gd name="T6" fmla="*/ 493767 w 232"/>
              <a:gd name="T7" fmla="*/ 82894 h 277"/>
              <a:gd name="T8" fmla="*/ 516211 w 232"/>
              <a:gd name="T9" fmla="*/ 23314 h 277"/>
              <a:gd name="T10" fmla="*/ 611598 w 232"/>
              <a:gd name="T11" fmla="*/ 0 h 277"/>
              <a:gd name="T12" fmla="*/ 648070 w 232"/>
              <a:gd name="T13" fmla="*/ 238320 h 277"/>
              <a:gd name="T14" fmla="*/ 650875 w 232"/>
              <a:gd name="T15" fmla="*/ 471459 h 277"/>
              <a:gd name="T16" fmla="*/ 569516 w 232"/>
              <a:gd name="T17" fmla="*/ 546581 h 277"/>
              <a:gd name="T18" fmla="*/ 474129 w 232"/>
              <a:gd name="T19" fmla="*/ 676103 h 277"/>
              <a:gd name="T20" fmla="*/ 415213 w 232"/>
              <a:gd name="T21" fmla="*/ 717550 h 277"/>
              <a:gd name="T22" fmla="*/ 378742 w 232"/>
              <a:gd name="T23" fmla="*/ 689055 h 277"/>
              <a:gd name="T24" fmla="*/ 263717 w 232"/>
              <a:gd name="T25" fmla="*/ 704598 h 277"/>
              <a:gd name="T26" fmla="*/ 131858 w 232"/>
              <a:gd name="T27" fmla="*/ 645018 h 277"/>
              <a:gd name="T28" fmla="*/ 72943 w 232"/>
              <a:gd name="T29" fmla="*/ 676103 h 277"/>
              <a:gd name="T30" fmla="*/ 0 w 232"/>
              <a:gd name="T31" fmla="*/ 152836 h 277"/>
              <a:gd name="T32" fmla="*/ 190774 w 232"/>
              <a:gd name="T33" fmla="*/ 113979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36" name="Freeform 132"/>
          <p:cNvSpPr>
            <a:spLocks/>
          </p:cNvSpPr>
          <p:nvPr/>
        </p:nvSpPr>
        <p:spPr bwMode="auto">
          <a:xfrm>
            <a:off x="6628099" y="3727632"/>
            <a:ext cx="835025" cy="877888"/>
          </a:xfrm>
          <a:custGeom>
            <a:avLst/>
            <a:gdLst>
              <a:gd name="T0" fmla="*/ 0 w 293"/>
              <a:gd name="T1" fmla="*/ 36148 h 340"/>
              <a:gd name="T2" fmla="*/ 193794 w 293"/>
              <a:gd name="T3" fmla="*/ 12910 h 340"/>
              <a:gd name="T4" fmla="*/ 390438 w 293"/>
              <a:gd name="T5" fmla="*/ 0 h 340"/>
              <a:gd name="T6" fmla="*/ 370489 w 293"/>
              <a:gd name="T7" fmla="*/ 85207 h 340"/>
              <a:gd name="T8" fmla="*/ 470236 w 293"/>
              <a:gd name="T9" fmla="*/ 98117 h 340"/>
              <a:gd name="T10" fmla="*/ 487335 w 293"/>
              <a:gd name="T11" fmla="*/ 167832 h 340"/>
              <a:gd name="T12" fmla="*/ 561433 w 293"/>
              <a:gd name="T13" fmla="*/ 242710 h 340"/>
              <a:gd name="T14" fmla="*/ 638381 w 293"/>
              <a:gd name="T15" fmla="*/ 327917 h 340"/>
              <a:gd name="T16" fmla="*/ 718178 w 293"/>
              <a:gd name="T17" fmla="*/ 384722 h 340"/>
              <a:gd name="T18" fmla="*/ 718178 w 293"/>
              <a:gd name="T19" fmla="*/ 428616 h 340"/>
              <a:gd name="T20" fmla="*/ 780877 w 293"/>
              <a:gd name="T21" fmla="*/ 457018 h 340"/>
              <a:gd name="T22" fmla="*/ 780877 w 293"/>
              <a:gd name="T23" fmla="*/ 503495 h 340"/>
              <a:gd name="T24" fmla="*/ 815076 w 293"/>
              <a:gd name="T25" fmla="*/ 511241 h 340"/>
              <a:gd name="T26" fmla="*/ 835025 w 293"/>
              <a:gd name="T27" fmla="*/ 503495 h 340"/>
              <a:gd name="T28" fmla="*/ 760927 w 293"/>
              <a:gd name="T29" fmla="*/ 787517 h 340"/>
              <a:gd name="T30" fmla="*/ 681130 w 293"/>
              <a:gd name="T31" fmla="*/ 787517 h 340"/>
              <a:gd name="T32" fmla="*/ 658330 w 293"/>
              <a:gd name="T33" fmla="*/ 877888 h 340"/>
              <a:gd name="T34" fmla="*/ 618431 w 293"/>
              <a:gd name="T35" fmla="*/ 844322 h 340"/>
              <a:gd name="T36" fmla="*/ 193794 w 293"/>
              <a:gd name="T37" fmla="*/ 862396 h 340"/>
              <a:gd name="T38" fmla="*/ 156745 w 293"/>
              <a:gd name="T39" fmla="*/ 828830 h 340"/>
              <a:gd name="T40" fmla="*/ 136796 w 293"/>
              <a:gd name="T41" fmla="*/ 671326 h 340"/>
              <a:gd name="T42" fmla="*/ 193794 w 293"/>
              <a:gd name="T43" fmla="*/ 586119 h 340"/>
              <a:gd name="T44" fmla="*/ 136796 w 293"/>
              <a:gd name="T45" fmla="*/ 485420 h 340"/>
              <a:gd name="T46" fmla="*/ 0 w 293"/>
              <a:gd name="T47" fmla="*/ 36148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7" name="Freeform 133"/>
          <p:cNvSpPr>
            <a:spLocks/>
          </p:cNvSpPr>
          <p:nvPr/>
        </p:nvSpPr>
        <p:spPr bwMode="auto">
          <a:xfrm>
            <a:off x="6628099" y="3727632"/>
            <a:ext cx="835025" cy="877888"/>
          </a:xfrm>
          <a:custGeom>
            <a:avLst/>
            <a:gdLst>
              <a:gd name="T0" fmla="*/ 0 w 293"/>
              <a:gd name="T1" fmla="*/ 36148 h 340"/>
              <a:gd name="T2" fmla="*/ 193794 w 293"/>
              <a:gd name="T3" fmla="*/ 12910 h 340"/>
              <a:gd name="T4" fmla="*/ 390438 w 293"/>
              <a:gd name="T5" fmla="*/ 0 h 340"/>
              <a:gd name="T6" fmla="*/ 370489 w 293"/>
              <a:gd name="T7" fmla="*/ 85207 h 340"/>
              <a:gd name="T8" fmla="*/ 470236 w 293"/>
              <a:gd name="T9" fmla="*/ 98117 h 340"/>
              <a:gd name="T10" fmla="*/ 487335 w 293"/>
              <a:gd name="T11" fmla="*/ 167832 h 340"/>
              <a:gd name="T12" fmla="*/ 561433 w 293"/>
              <a:gd name="T13" fmla="*/ 242710 h 340"/>
              <a:gd name="T14" fmla="*/ 638381 w 293"/>
              <a:gd name="T15" fmla="*/ 327917 h 340"/>
              <a:gd name="T16" fmla="*/ 718178 w 293"/>
              <a:gd name="T17" fmla="*/ 384722 h 340"/>
              <a:gd name="T18" fmla="*/ 718178 w 293"/>
              <a:gd name="T19" fmla="*/ 428616 h 340"/>
              <a:gd name="T20" fmla="*/ 780877 w 293"/>
              <a:gd name="T21" fmla="*/ 457018 h 340"/>
              <a:gd name="T22" fmla="*/ 780877 w 293"/>
              <a:gd name="T23" fmla="*/ 503495 h 340"/>
              <a:gd name="T24" fmla="*/ 815076 w 293"/>
              <a:gd name="T25" fmla="*/ 511241 h 340"/>
              <a:gd name="T26" fmla="*/ 835025 w 293"/>
              <a:gd name="T27" fmla="*/ 503495 h 340"/>
              <a:gd name="T28" fmla="*/ 760927 w 293"/>
              <a:gd name="T29" fmla="*/ 787517 h 340"/>
              <a:gd name="T30" fmla="*/ 681130 w 293"/>
              <a:gd name="T31" fmla="*/ 787517 h 340"/>
              <a:gd name="T32" fmla="*/ 658330 w 293"/>
              <a:gd name="T33" fmla="*/ 877888 h 340"/>
              <a:gd name="T34" fmla="*/ 618431 w 293"/>
              <a:gd name="T35" fmla="*/ 844322 h 340"/>
              <a:gd name="T36" fmla="*/ 193794 w 293"/>
              <a:gd name="T37" fmla="*/ 862396 h 340"/>
              <a:gd name="T38" fmla="*/ 156745 w 293"/>
              <a:gd name="T39" fmla="*/ 828830 h 340"/>
              <a:gd name="T40" fmla="*/ 136796 w 293"/>
              <a:gd name="T41" fmla="*/ 671326 h 340"/>
              <a:gd name="T42" fmla="*/ 193794 w 293"/>
              <a:gd name="T43" fmla="*/ 586119 h 340"/>
              <a:gd name="T44" fmla="*/ 136796 w 293"/>
              <a:gd name="T45" fmla="*/ 485420 h 340"/>
              <a:gd name="T46" fmla="*/ 0 w 293"/>
              <a:gd name="T47" fmla="*/ 36148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38" name="Freeform 134"/>
          <p:cNvSpPr>
            <a:spLocks/>
          </p:cNvSpPr>
          <p:nvPr/>
        </p:nvSpPr>
        <p:spPr bwMode="auto">
          <a:xfrm>
            <a:off x="6991637" y="3668895"/>
            <a:ext cx="790575" cy="600075"/>
          </a:xfrm>
          <a:custGeom>
            <a:avLst/>
            <a:gdLst>
              <a:gd name="T0" fmla="*/ 456210 w 279"/>
              <a:gd name="T1" fmla="*/ 589773 h 233"/>
              <a:gd name="T2" fmla="*/ 436375 w 279"/>
              <a:gd name="T3" fmla="*/ 600075 h 233"/>
              <a:gd name="T4" fmla="*/ 402372 w 279"/>
              <a:gd name="T5" fmla="*/ 589773 h 233"/>
              <a:gd name="T6" fmla="*/ 402372 w 279"/>
              <a:gd name="T7" fmla="*/ 543416 h 233"/>
              <a:gd name="T8" fmla="*/ 342866 w 279"/>
              <a:gd name="T9" fmla="*/ 515086 h 233"/>
              <a:gd name="T10" fmla="*/ 342866 w 279"/>
              <a:gd name="T11" fmla="*/ 471304 h 233"/>
              <a:gd name="T12" fmla="*/ 263525 w 279"/>
              <a:gd name="T13" fmla="*/ 414644 h 233"/>
              <a:gd name="T14" fmla="*/ 187018 w 279"/>
              <a:gd name="T15" fmla="*/ 329655 h 233"/>
              <a:gd name="T16" fmla="*/ 113344 w 279"/>
              <a:gd name="T17" fmla="*/ 257543 h 233"/>
              <a:gd name="T18" fmla="*/ 90675 w 279"/>
              <a:gd name="T19" fmla="*/ 185431 h 233"/>
              <a:gd name="T20" fmla="*/ 17002 w 279"/>
              <a:gd name="T21" fmla="*/ 172554 h 233"/>
              <a:gd name="T22" fmla="*/ 0 w 279"/>
              <a:gd name="T23" fmla="*/ 172554 h 233"/>
              <a:gd name="T24" fmla="*/ 17002 w 279"/>
              <a:gd name="T25" fmla="*/ 84989 h 233"/>
              <a:gd name="T26" fmla="*/ 76507 w 279"/>
              <a:gd name="T27" fmla="*/ 66961 h 233"/>
              <a:gd name="T28" fmla="*/ 90675 w 279"/>
              <a:gd name="T29" fmla="*/ 41207 h 233"/>
              <a:gd name="T30" fmla="*/ 342866 w 279"/>
              <a:gd name="T31" fmla="*/ 0 h 233"/>
              <a:gd name="T32" fmla="*/ 342866 w 279"/>
              <a:gd name="T33" fmla="*/ 25754 h 233"/>
              <a:gd name="T34" fmla="*/ 402372 w 279"/>
              <a:gd name="T35" fmla="*/ 56659 h 233"/>
              <a:gd name="T36" fmla="*/ 595056 w 279"/>
              <a:gd name="T37" fmla="*/ 25754 h 233"/>
              <a:gd name="T38" fmla="*/ 790575 w 279"/>
              <a:gd name="T39" fmla="*/ 157101 h 233"/>
              <a:gd name="T40" fmla="*/ 575221 w 279"/>
              <a:gd name="T41" fmla="*/ 484181 h 233"/>
              <a:gd name="T42" fmla="*/ 478879 w 279"/>
              <a:gd name="T43" fmla="*/ 515086 h 233"/>
              <a:gd name="T44" fmla="*/ 456210 w 279"/>
              <a:gd name="T45" fmla="*/ 589773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9" name="Freeform 135"/>
          <p:cNvSpPr>
            <a:spLocks/>
          </p:cNvSpPr>
          <p:nvPr/>
        </p:nvSpPr>
        <p:spPr bwMode="auto">
          <a:xfrm>
            <a:off x="7021799" y="3610157"/>
            <a:ext cx="790575" cy="601663"/>
          </a:xfrm>
          <a:custGeom>
            <a:avLst/>
            <a:gdLst>
              <a:gd name="T0" fmla="*/ 456210 w 279"/>
              <a:gd name="T1" fmla="*/ 591334 h 233"/>
              <a:gd name="T2" fmla="*/ 436375 w 279"/>
              <a:gd name="T3" fmla="*/ 601663 h 233"/>
              <a:gd name="T4" fmla="*/ 402372 w 279"/>
              <a:gd name="T5" fmla="*/ 591334 h 233"/>
              <a:gd name="T6" fmla="*/ 402372 w 279"/>
              <a:gd name="T7" fmla="*/ 544854 h 233"/>
              <a:gd name="T8" fmla="*/ 342866 w 279"/>
              <a:gd name="T9" fmla="*/ 516449 h 233"/>
              <a:gd name="T10" fmla="*/ 342866 w 279"/>
              <a:gd name="T11" fmla="*/ 472551 h 233"/>
              <a:gd name="T12" fmla="*/ 263525 w 279"/>
              <a:gd name="T13" fmla="*/ 415741 h 233"/>
              <a:gd name="T14" fmla="*/ 187018 w 279"/>
              <a:gd name="T15" fmla="*/ 330527 h 233"/>
              <a:gd name="T16" fmla="*/ 113344 w 279"/>
              <a:gd name="T17" fmla="*/ 258224 h 233"/>
              <a:gd name="T18" fmla="*/ 90675 w 279"/>
              <a:gd name="T19" fmla="*/ 185922 h 233"/>
              <a:gd name="T20" fmla="*/ 17002 w 279"/>
              <a:gd name="T21" fmla="*/ 173010 h 233"/>
              <a:gd name="T22" fmla="*/ 0 w 279"/>
              <a:gd name="T23" fmla="*/ 173010 h 233"/>
              <a:gd name="T24" fmla="*/ 17002 w 279"/>
              <a:gd name="T25" fmla="*/ 85214 h 233"/>
              <a:gd name="T26" fmla="*/ 76507 w 279"/>
              <a:gd name="T27" fmla="*/ 67138 h 233"/>
              <a:gd name="T28" fmla="*/ 90675 w 279"/>
              <a:gd name="T29" fmla="*/ 41316 h 233"/>
              <a:gd name="T30" fmla="*/ 342866 w 279"/>
              <a:gd name="T31" fmla="*/ 0 h 233"/>
              <a:gd name="T32" fmla="*/ 342866 w 279"/>
              <a:gd name="T33" fmla="*/ 25822 h 233"/>
              <a:gd name="T34" fmla="*/ 402372 w 279"/>
              <a:gd name="T35" fmla="*/ 56809 h 233"/>
              <a:gd name="T36" fmla="*/ 595056 w 279"/>
              <a:gd name="T37" fmla="*/ 25822 h 233"/>
              <a:gd name="T38" fmla="*/ 790575 w 279"/>
              <a:gd name="T39" fmla="*/ 157517 h 233"/>
              <a:gd name="T40" fmla="*/ 575221 w 279"/>
              <a:gd name="T41" fmla="*/ 485462 h 233"/>
              <a:gd name="T42" fmla="*/ 478879 w 279"/>
              <a:gd name="T43" fmla="*/ 516449 h 233"/>
              <a:gd name="T44" fmla="*/ 456210 w 279"/>
              <a:gd name="T45" fmla="*/ 591334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0" name="Freeform 136"/>
          <p:cNvSpPr>
            <a:spLocks/>
          </p:cNvSpPr>
          <p:nvPr/>
        </p:nvSpPr>
        <p:spPr bwMode="auto">
          <a:xfrm>
            <a:off x="6828124" y="3210107"/>
            <a:ext cx="1427163" cy="588963"/>
          </a:xfrm>
          <a:custGeom>
            <a:avLst/>
            <a:gdLst>
              <a:gd name="T0" fmla="*/ 1311294 w 505"/>
              <a:gd name="T1" fmla="*/ 0 h 229"/>
              <a:gd name="T2" fmla="*/ 1364990 w 505"/>
              <a:gd name="T3" fmla="*/ 97732 h 229"/>
              <a:gd name="T4" fmla="*/ 1288686 w 505"/>
              <a:gd name="T5" fmla="*/ 156885 h 229"/>
              <a:gd name="T6" fmla="*/ 1427163 w 505"/>
              <a:gd name="T7" fmla="*/ 156885 h 229"/>
              <a:gd name="T8" fmla="*/ 1364990 w 505"/>
              <a:gd name="T9" fmla="*/ 239186 h 229"/>
              <a:gd name="T10" fmla="*/ 1212382 w 505"/>
              <a:gd name="T11" fmla="*/ 239186 h 229"/>
              <a:gd name="T12" fmla="*/ 1249121 w 505"/>
              <a:gd name="T13" fmla="*/ 298339 h 229"/>
              <a:gd name="T14" fmla="*/ 1311294 w 505"/>
              <a:gd name="T15" fmla="*/ 313771 h 229"/>
              <a:gd name="T16" fmla="*/ 1189774 w 505"/>
              <a:gd name="T17" fmla="*/ 396071 h 229"/>
              <a:gd name="T18" fmla="*/ 1116296 w 505"/>
              <a:gd name="T19" fmla="*/ 529810 h 229"/>
              <a:gd name="T20" fmla="*/ 963688 w 505"/>
              <a:gd name="T21" fmla="*/ 588963 h 229"/>
              <a:gd name="T22" fmla="*/ 768690 w 505"/>
              <a:gd name="T23" fmla="*/ 457797 h 229"/>
              <a:gd name="T24" fmla="*/ 576517 w 505"/>
              <a:gd name="T25" fmla="*/ 486087 h 229"/>
              <a:gd name="T26" fmla="*/ 517170 w 505"/>
              <a:gd name="T27" fmla="*/ 457797 h 229"/>
              <a:gd name="T28" fmla="*/ 517170 w 505"/>
              <a:gd name="T29" fmla="*/ 429506 h 229"/>
              <a:gd name="T30" fmla="*/ 265650 w 505"/>
              <a:gd name="T31" fmla="*/ 470656 h 229"/>
              <a:gd name="T32" fmla="*/ 251520 w 505"/>
              <a:gd name="T33" fmla="*/ 496375 h 229"/>
              <a:gd name="T34" fmla="*/ 192172 w 505"/>
              <a:gd name="T35" fmla="*/ 514378 h 229"/>
              <a:gd name="T36" fmla="*/ 0 w 505"/>
              <a:gd name="T37" fmla="*/ 529810 h 229"/>
              <a:gd name="T38" fmla="*/ 36739 w 505"/>
              <a:gd name="T39" fmla="*/ 457797 h 229"/>
              <a:gd name="T40" fmla="*/ 251520 w 505"/>
              <a:gd name="T41" fmla="*/ 298339 h 229"/>
              <a:gd name="T42" fmla="*/ 302389 w 505"/>
              <a:gd name="T43" fmla="*/ 298339 h 229"/>
              <a:gd name="T44" fmla="*/ 361736 w 505"/>
              <a:gd name="T45" fmla="*/ 182604 h 229"/>
              <a:gd name="T46" fmla="*/ 1311294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1" name="Freeform 137"/>
          <p:cNvSpPr>
            <a:spLocks/>
          </p:cNvSpPr>
          <p:nvPr/>
        </p:nvSpPr>
        <p:spPr bwMode="auto">
          <a:xfrm>
            <a:off x="6828124" y="3210107"/>
            <a:ext cx="1427163" cy="588963"/>
          </a:xfrm>
          <a:custGeom>
            <a:avLst/>
            <a:gdLst>
              <a:gd name="T0" fmla="*/ 1311294 w 505"/>
              <a:gd name="T1" fmla="*/ 0 h 229"/>
              <a:gd name="T2" fmla="*/ 1364990 w 505"/>
              <a:gd name="T3" fmla="*/ 97732 h 229"/>
              <a:gd name="T4" fmla="*/ 1288686 w 505"/>
              <a:gd name="T5" fmla="*/ 156885 h 229"/>
              <a:gd name="T6" fmla="*/ 1427163 w 505"/>
              <a:gd name="T7" fmla="*/ 156885 h 229"/>
              <a:gd name="T8" fmla="*/ 1364990 w 505"/>
              <a:gd name="T9" fmla="*/ 239186 h 229"/>
              <a:gd name="T10" fmla="*/ 1212382 w 505"/>
              <a:gd name="T11" fmla="*/ 239186 h 229"/>
              <a:gd name="T12" fmla="*/ 1249121 w 505"/>
              <a:gd name="T13" fmla="*/ 298339 h 229"/>
              <a:gd name="T14" fmla="*/ 1311294 w 505"/>
              <a:gd name="T15" fmla="*/ 313771 h 229"/>
              <a:gd name="T16" fmla="*/ 1189774 w 505"/>
              <a:gd name="T17" fmla="*/ 396071 h 229"/>
              <a:gd name="T18" fmla="*/ 1116296 w 505"/>
              <a:gd name="T19" fmla="*/ 529810 h 229"/>
              <a:gd name="T20" fmla="*/ 963688 w 505"/>
              <a:gd name="T21" fmla="*/ 588963 h 229"/>
              <a:gd name="T22" fmla="*/ 768690 w 505"/>
              <a:gd name="T23" fmla="*/ 457797 h 229"/>
              <a:gd name="T24" fmla="*/ 576517 w 505"/>
              <a:gd name="T25" fmla="*/ 486087 h 229"/>
              <a:gd name="T26" fmla="*/ 517170 w 505"/>
              <a:gd name="T27" fmla="*/ 457797 h 229"/>
              <a:gd name="T28" fmla="*/ 517170 w 505"/>
              <a:gd name="T29" fmla="*/ 429506 h 229"/>
              <a:gd name="T30" fmla="*/ 265650 w 505"/>
              <a:gd name="T31" fmla="*/ 470656 h 229"/>
              <a:gd name="T32" fmla="*/ 251520 w 505"/>
              <a:gd name="T33" fmla="*/ 496375 h 229"/>
              <a:gd name="T34" fmla="*/ 192172 w 505"/>
              <a:gd name="T35" fmla="*/ 514378 h 229"/>
              <a:gd name="T36" fmla="*/ 0 w 505"/>
              <a:gd name="T37" fmla="*/ 529810 h 229"/>
              <a:gd name="T38" fmla="*/ 36739 w 505"/>
              <a:gd name="T39" fmla="*/ 457797 h 229"/>
              <a:gd name="T40" fmla="*/ 251520 w 505"/>
              <a:gd name="T41" fmla="*/ 298339 h 229"/>
              <a:gd name="T42" fmla="*/ 302389 w 505"/>
              <a:gd name="T43" fmla="*/ 298339 h 229"/>
              <a:gd name="T44" fmla="*/ 361736 w 505"/>
              <a:gd name="T45" fmla="*/ 182604 h 229"/>
              <a:gd name="T46" fmla="*/ 1311294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2" name="Freeform 138"/>
          <p:cNvSpPr>
            <a:spLocks/>
          </p:cNvSpPr>
          <p:nvPr/>
        </p:nvSpPr>
        <p:spPr bwMode="auto">
          <a:xfrm>
            <a:off x="6883687" y="2803707"/>
            <a:ext cx="1257300" cy="642938"/>
          </a:xfrm>
          <a:custGeom>
            <a:avLst/>
            <a:gdLst>
              <a:gd name="T0" fmla="*/ 0 w 443"/>
              <a:gd name="T1" fmla="*/ 642938 h 250"/>
              <a:gd name="T2" fmla="*/ 229890 w 443"/>
              <a:gd name="T3" fmla="*/ 442341 h 250"/>
              <a:gd name="T4" fmla="*/ 303682 w 443"/>
              <a:gd name="T5" fmla="*/ 501492 h 250"/>
              <a:gd name="T6" fmla="*/ 519381 w 443"/>
              <a:gd name="T7" fmla="*/ 403765 h 250"/>
              <a:gd name="T8" fmla="*/ 502352 w 443"/>
              <a:gd name="T9" fmla="*/ 360045 h 250"/>
              <a:gd name="T10" fmla="*/ 556277 w 443"/>
              <a:gd name="T11" fmla="*/ 246888 h 250"/>
              <a:gd name="T12" fmla="*/ 635745 w 443"/>
              <a:gd name="T13" fmla="*/ 144018 h 250"/>
              <a:gd name="T14" fmla="*/ 652774 w 443"/>
              <a:gd name="T15" fmla="*/ 128588 h 250"/>
              <a:gd name="T16" fmla="*/ 752109 w 443"/>
              <a:gd name="T17" fmla="*/ 12859 h 250"/>
              <a:gd name="T18" fmla="*/ 828740 w 443"/>
              <a:gd name="T19" fmla="*/ 43720 h 250"/>
              <a:gd name="T20" fmla="*/ 868474 w 443"/>
              <a:gd name="T21" fmla="*/ 0 h 250"/>
              <a:gd name="T22" fmla="*/ 982000 w 443"/>
              <a:gd name="T23" fmla="*/ 74581 h 250"/>
              <a:gd name="T24" fmla="*/ 962133 w 443"/>
              <a:gd name="T25" fmla="*/ 144018 h 250"/>
              <a:gd name="T26" fmla="*/ 1177832 w 443"/>
              <a:gd name="T27" fmla="*/ 216027 h 250"/>
              <a:gd name="T28" fmla="*/ 1194861 w 443"/>
              <a:gd name="T29" fmla="*/ 334328 h 250"/>
              <a:gd name="T30" fmla="*/ 1075658 w 443"/>
              <a:gd name="T31" fmla="*/ 316325 h 250"/>
              <a:gd name="T32" fmla="*/ 1177832 w 443"/>
              <a:gd name="T33" fmla="*/ 370332 h 250"/>
              <a:gd name="T34" fmla="*/ 1228919 w 443"/>
              <a:gd name="T35" fmla="*/ 360045 h 250"/>
              <a:gd name="T36" fmla="*/ 1257300 w 443"/>
              <a:gd name="T37" fmla="*/ 403765 h 250"/>
              <a:gd name="T38" fmla="*/ 303682 w 443"/>
              <a:gd name="T39" fmla="*/ 586359 h 250"/>
              <a:gd name="T40" fmla="*/ 0 w 443"/>
              <a:gd name="T41" fmla="*/ 642938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 name="Freeform 139"/>
          <p:cNvSpPr>
            <a:spLocks/>
          </p:cNvSpPr>
          <p:nvPr/>
        </p:nvSpPr>
        <p:spPr bwMode="auto">
          <a:xfrm>
            <a:off x="6883687" y="2803707"/>
            <a:ext cx="1257300" cy="642938"/>
          </a:xfrm>
          <a:custGeom>
            <a:avLst/>
            <a:gdLst>
              <a:gd name="T0" fmla="*/ 0 w 443"/>
              <a:gd name="T1" fmla="*/ 642938 h 250"/>
              <a:gd name="T2" fmla="*/ 229890 w 443"/>
              <a:gd name="T3" fmla="*/ 442341 h 250"/>
              <a:gd name="T4" fmla="*/ 303682 w 443"/>
              <a:gd name="T5" fmla="*/ 501492 h 250"/>
              <a:gd name="T6" fmla="*/ 519381 w 443"/>
              <a:gd name="T7" fmla="*/ 403765 h 250"/>
              <a:gd name="T8" fmla="*/ 502352 w 443"/>
              <a:gd name="T9" fmla="*/ 360045 h 250"/>
              <a:gd name="T10" fmla="*/ 556277 w 443"/>
              <a:gd name="T11" fmla="*/ 246888 h 250"/>
              <a:gd name="T12" fmla="*/ 635745 w 443"/>
              <a:gd name="T13" fmla="*/ 144018 h 250"/>
              <a:gd name="T14" fmla="*/ 652774 w 443"/>
              <a:gd name="T15" fmla="*/ 128588 h 250"/>
              <a:gd name="T16" fmla="*/ 752109 w 443"/>
              <a:gd name="T17" fmla="*/ 12859 h 250"/>
              <a:gd name="T18" fmla="*/ 828740 w 443"/>
              <a:gd name="T19" fmla="*/ 43720 h 250"/>
              <a:gd name="T20" fmla="*/ 868474 w 443"/>
              <a:gd name="T21" fmla="*/ 0 h 250"/>
              <a:gd name="T22" fmla="*/ 982000 w 443"/>
              <a:gd name="T23" fmla="*/ 74581 h 250"/>
              <a:gd name="T24" fmla="*/ 962133 w 443"/>
              <a:gd name="T25" fmla="*/ 144018 h 250"/>
              <a:gd name="T26" fmla="*/ 1177832 w 443"/>
              <a:gd name="T27" fmla="*/ 216027 h 250"/>
              <a:gd name="T28" fmla="*/ 1194861 w 443"/>
              <a:gd name="T29" fmla="*/ 334328 h 250"/>
              <a:gd name="T30" fmla="*/ 1075658 w 443"/>
              <a:gd name="T31" fmla="*/ 316325 h 250"/>
              <a:gd name="T32" fmla="*/ 1177832 w 443"/>
              <a:gd name="T33" fmla="*/ 370332 h 250"/>
              <a:gd name="T34" fmla="*/ 1228919 w 443"/>
              <a:gd name="T35" fmla="*/ 360045 h 250"/>
              <a:gd name="T36" fmla="*/ 1257300 w 443"/>
              <a:gd name="T37" fmla="*/ 403765 h 250"/>
              <a:gd name="T38" fmla="*/ 303682 w 443"/>
              <a:gd name="T39" fmla="*/ 586359 h 250"/>
              <a:gd name="T40" fmla="*/ 0 w 443"/>
              <a:gd name="T41" fmla="*/ 642938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4" name="Freeform 140"/>
          <p:cNvSpPr>
            <a:spLocks/>
          </p:cNvSpPr>
          <p:nvPr/>
        </p:nvSpPr>
        <p:spPr bwMode="auto">
          <a:xfrm>
            <a:off x="6974174" y="2616382"/>
            <a:ext cx="758825" cy="692150"/>
          </a:xfrm>
          <a:custGeom>
            <a:avLst/>
            <a:gdLst>
              <a:gd name="T0" fmla="*/ 136418 w 267"/>
              <a:gd name="T1" fmla="*/ 630166 h 268"/>
              <a:gd name="T2" fmla="*/ 56841 w 267"/>
              <a:gd name="T3" fmla="*/ 617253 h 268"/>
              <a:gd name="T4" fmla="*/ 42631 w 267"/>
              <a:gd name="T5" fmla="*/ 575931 h 268"/>
              <a:gd name="T6" fmla="*/ 22736 w 267"/>
              <a:gd name="T7" fmla="*/ 547522 h 268"/>
              <a:gd name="T8" fmla="*/ 0 w 267"/>
              <a:gd name="T9" fmla="*/ 475207 h 268"/>
              <a:gd name="T10" fmla="*/ 56841 w 267"/>
              <a:gd name="T11" fmla="*/ 433885 h 268"/>
              <a:gd name="T12" fmla="*/ 153470 w 267"/>
              <a:gd name="T13" fmla="*/ 304753 h 268"/>
              <a:gd name="T14" fmla="*/ 238731 w 267"/>
              <a:gd name="T15" fmla="*/ 229856 h 268"/>
              <a:gd name="T16" fmla="*/ 235889 w 267"/>
              <a:gd name="T17" fmla="*/ 0 h 268"/>
              <a:gd name="T18" fmla="*/ 289888 w 267"/>
              <a:gd name="T19" fmla="*/ 201447 h 268"/>
              <a:gd name="T20" fmla="*/ 449043 w 267"/>
              <a:gd name="T21" fmla="*/ 185951 h 268"/>
              <a:gd name="T22" fmla="*/ 463253 w 267"/>
              <a:gd name="T23" fmla="*/ 286674 h 268"/>
              <a:gd name="T24" fmla="*/ 582618 w 267"/>
              <a:gd name="T25" fmla="*/ 185951 h 268"/>
              <a:gd name="T26" fmla="*/ 758825 w 267"/>
              <a:gd name="T27" fmla="*/ 160124 h 268"/>
              <a:gd name="T28" fmla="*/ 736089 w 267"/>
              <a:gd name="T29" fmla="*/ 229856 h 268"/>
              <a:gd name="T30" fmla="*/ 662196 w 267"/>
              <a:gd name="T31" fmla="*/ 201447 h 268"/>
              <a:gd name="T32" fmla="*/ 562724 w 267"/>
              <a:gd name="T33" fmla="*/ 317666 h 268"/>
              <a:gd name="T34" fmla="*/ 542830 w 267"/>
              <a:gd name="T35" fmla="*/ 330579 h 268"/>
              <a:gd name="T36" fmla="*/ 463253 w 267"/>
              <a:gd name="T37" fmla="*/ 433885 h 268"/>
              <a:gd name="T38" fmla="*/ 409254 w 267"/>
              <a:gd name="T39" fmla="*/ 547522 h 268"/>
              <a:gd name="T40" fmla="*/ 429148 w 267"/>
              <a:gd name="T41" fmla="*/ 591427 h 268"/>
              <a:gd name="T42" fmla="*/ 213153 w 267"/>
              <a:gd name="T43" fmla="*/ 692150 h 268"/>
              <a:gd name="T44" fmla="*/ 136418 w 267"/>
              <a:gd name="T45" fmla="*/ 63016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 name="Freeform 141"/>
          <p:cNvSpPr>
            <a:spLocks/>
          </p:cNvSpPr>
          <p:nvPr/>
        </p:nvSpPr>
        <p:spPr bwMode="auto">
          <a:xfrm>
            <a:off x="6974174" y="2616382"/>
            <a:ext cx="758825" cy="692150"/>
          </a:xfrm>
          <a:custGeom>
            <a:avLst/>
            <a:gdLst>
              <a:gd name="T0" fmla="*/ 136418 w 267"/>
              <a:gd name="T1" fmla="*/ 630166 h 268"/>
              <a:gd name="T2" fmla="*/ 56841 w 267"/>
              <a:gd name="T3" fmla="*/ 617253 h 268"/>
              <a:gd name="T4" fmla="*/ 42631 w 267"/>
              <a:gd name="T5" fmla="*/ 575931 h 268"/>
              <a:gd name="T6" fmla="*/ 22736 w 267"/>
              <a:gd name="T7" fmla="*/ 547522 h 268"/>
              <a:gd name="T8" fmla="*/ 0 w 267"/>
              <a:gd name="T9" fmla="*/ 475207 h 268"/>
              <a:gd name="T10" fmla="*/ 56841 w 267"/>
              <a:gd name="T11" fmla="*/ 433885 h 268"/>
              <a:gd name="T12" fmla="*/ 153470 w 267"/>
              <a:gd name="T13" fmla="*/ 304753 h 268"/>
              <a:gd name="T14" fmla="*/ 238731 w 267"/>
              <a:gd name="T15" fmla="*/ 229856 h 268"/>
              <a:gd name="T16" fmla="*/ 235889 w 267"/>
              <a:gd name="T17" fmla="*/ 0 h 268"/>
              <a:gd name="T18" fmla="*/ 289888 w 267"/>
              <a:gd name="T19" fmla="*/ 201447 h 268"/>
              <a:gd name="T20" fmla="*/ 449043 w 267"/>
              <a:gd name="T21" fmla="*/ 185951 h 268"/>
              <a:gd name="T22" fmla="*/ 463253 w 267"/>
              <a:gd name="T23" fmla="*/ 286674 h 268"/>
              <a:gd name="T24" fmla="*/ 582618 w 267"/>
              <a:gd name="T25" fmla="*/ 185951 h 268"/>
              <a:gd name="T26" fmla="*/ 758825 w 267"/>
              <a:gd name="T27" fmla="*/ 160124 h 268"/>
              <a:gd name="T28" fmla="*/ 736089 w 267"/>
              <a:gd name="T29" fmla="*/ 229856 h 268"/>
              <a:gd name="T30" fmla="*/ 662196 w 267"/>
              <a:gd name="T31" fmla="*/ 201447 h 268"/>
              <a:gd name="T32" fmla="*/ 562724 w 267"/>
              <a:gd name="T33" fmla="*/ 317666 h 268"/>
              <a:gd name="T34" fmla="*/ 542830 w 267"/>
              <a:gd name="T35" fmla="*/ 330579 h 268"/>
              <a:gd name="T36" fmla="*/ 463253 w 267"/>
              <a:gd name="T37" fmla="*/ 433885 h 268"/>
              <a:gd name="T38" fmla="*/ 409254 w 267"/>
              <a:gd name="T39" fmla="*/ 547522 h 268"/>
              <a:gd name="T40" fmla="*/ 429148 w 267"/>
              <a:gd name="T41" fmla="*/ 591427 h 268"/>
              <a:gd name="T42" fmla="*/ 213153 w 267"/>
              <a:gd name="T43" fmla="*/ 692150 h 268"/>
              <a:gd name="T44" fmla="*/ 136418 w 267"/>
              <a:gd name="T45" fmla="*/ 63016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6" name="Freeform 142"/>
          <p:cNvSpPr>
            <a:spLocks/>
          </p:cNvSpPr>
          <p:nvPr/>
        </p:nvSpPr>
        <p:spPr bwMode="auto">
          <a:xfrm>
            <a:off x="7423437" y="2651307"/>
            <a:ext cx="769937" cy="374650"/>
          </a:xfrm>
          <a:custGeom>
            <a:avLst/>
            <a:gdLst>
              <a:gd name="T0" fmla="*/ 0 w 272"/>
              <a:gd name="T1" fmla="*/ 151400 h 146"/>
              <a:gd name="T2" fmla="*/ 617082 w 272"/>
              <a:gd name="T3" fmla="*/ 0 h 146"/>
              <a:gd name="T4" fmla="*/ 653880 w 272"/>
              <a:gd name="T5" fmla="*/ 38491 h 146"/>
              <a:gd name="T6" fmla="*/ 673695 w 272"/>
              <a:gd name="T7" fmla="*/ 74417 h 146"/>
              <a:gd name="T8" fmla="*/ 687848 w 272"/>
              <a:gd name="T9" fmla="*/ 254043 h 146"/>
              <a:gd name="T10" fmla="*/ 769937 w 272"/>
              <a:gd name="T11" fmla="*/ 254043 h 146"/>
              <a:gd name="T12" fmla="*/ 747292 w 272"/>
              <a:gd name="T13" fmla="*/ 374650 h 146"/>
              <a:gd name="T14" fmla="*/ 659542 w 272"/>
              <a:gd name="T15" fmla="*/ 359253 h 146"/>
              <a:gd name="T16" fmla="*/ 617082 w 272"/>
              <a:gd name="T17" fmla="*/ 254043 h 146"/>
              <a:gd name="T18" fmla="*/ 585945 w 272"/>
              <a:gd name="T19" fmla="*/ 212986 h 146"/>
              <a:gd name="T20" fmla="*/ 577453 w 272"/>
              <a:gd name="T21" fmla="*/ 92379 h 146"/>
              <a:gd name="T22" fmla="*/ 594437 w 272"/>
              <a:gd name="T23" fmla="*/ 48756 h 146"/>
              <a:gd name="T24" fmla="*/ 546316 w 272"/>
              <a:gd name="T25" fmla="*/ 133437 h 146"/>
              <a:gd name="T26" fmla="*/ 568961 w 272"/>
              <a:gd name="T27" fmla="*/ 248911 h 146"/>
              <a:gd name="T28" fmla="*/ 628404 w 272"/>
              <a:gd name="T29" fmla="*/ 338725 h 146"/>
              <a:gd name="T30" fmla="*/ 421767 w 272"/>
              <a:gd name="T31" fmla="*/ 295101 h 146"/>
              <a:gd name="T32" fmla="*/ 438751 w 272"/>
              <a:gd name="T33" fmla="*/ 223250 h 146"/>
              <a:gd name="T34" fmla="*/ 325525 w 272"/>
              <a:gd name="T35" fmla="*/ 151400 h 146"/>
              <a:gd name="T36" fmla="*/ 285896 w 272"/>
              <a:gd name="T37" fmla="*/ 195023 h 146"/>
              <a:gd name="T38" fmla="*/ 305710 w 272"/>
              <a:gd name="T39" fmla="*/ 123173 h 146"/>
              <a:gd name="T40" fmla="*/ 130210 w 272"/>
              <a:gd name="T41" fmla="*/ 151400 h 146"/>
              <a:gd name="T42" fmla="*/ 14153 w 272"/>
              <a:gd name="T43" fmla="*/ 251477 h 146"/>
              <a:gd name="T44" fmla="*/ 0 w 272"/>
              <a:gd name="T45" fmla="*/ 15140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 name="Freeform 143"/>
          <p:cNvSpPr>
            <a:spLocks/>
          </p:cNvSpPr>
          <p:nvPr/>
        </p:nvSpPr>
        <p:spPr bwMode="auto">
          <a:xfrm>
            <a:off x="7423437" y="2651307"/>
            <a:ext cx="769937" cy="374650"/>
          </a:xfrm>
          <a:custGeom>
            <a:avLst/>
            <a:gdLst>
              <a:gd name="T0" fmla="*/ 0 w 272"/>
              <a:gd name="T1" fmla="*/ 151400 h 146"/>
              <a:gd name="T2" fmla="*/ 617082 w 272"/>
              <a:gd name="T3" fmla="*/ 0 h 146"/>
              <a:gd name="T4" fmla="*/ 653880 w 272"/>
              <a:gd name="T5" fmla="*/ 38491 h 146"/>
              <a:gd name="T6" fmla="*/ 673695 w 272"/>
              <a:gd name="T7" fmla="*/ 74417 h 146"/>
              <a:gd name="T8" fmla="*/ 687848 w 272"/>
              <a:gd name="T9" fmla="*/ 254043 h 146"/>
              <a:gd name="T10" fmla="*/ 769937 w 272"/>
              <a:gd name="T11" fmla="*/ 254043 h 146"/>
              <a:gd name="T12" fmla="*/ 747292 w 272"/>
              <a:gd name="T13" fmla="*/ 374650 h 146"/>
              <a:gd name="T14" fmla="*/ 659542 w 272"/>
              <a:gd name="T15" fmla="*/ 359253 h 146"/>
              <a:gd name="T16" fmla="*/ 617082 w 272"/>
              <a:gd name="T17" fmla="*/ 254043 h 146"/>
              <a:gd name="T18" fmla="*/ 585945 w 272"/>
              <a:gd name="T19" fmla="*/ 212986 h 146"/>
              <a:gd name="T20" fmla="*/ 577453 w 272"/>
              <a:gd name="T21" fmla="*/ 92379 h 146"/>
              <a:gd name="T22" fmla="*/ 594437 w 272"/>
              <a:gd name="T23" fmla="*/ 48756 h 146"/>
              <a:gd name="T24" fmla="*/ 546316 w 272"/>
              <a:gd name="T25" fmla="*/ 133437 h 146"/>
              <a:gd name="T26" fmla="*/ 568961 w 272"/>
              <a:gd name="T27" fmla="*/ 248911 h 146"/>
              <a:gd name="T28" fmla="*/ 628404 w 272"/>
              <a:gd name="T29" fmla="*/ 338725 h 146"/>
              <a:gd name="T30" fmla="*/ 421767 w 272"/>
              <a:gd name="T31" fmla="*/ 295101 h 146"/>
              <a:gd name="T32" fmla="*/ 438751 w 272"/>
              <a:gd name="T33" fmla="*/ 223250 h 146"/>
              <a:gd name="T34" fmla="*/ 325525 w 272"/>
              <a:gd name="T35" fmla="*/ 151400 h 146"/>
              <a:gd name="T36" fmla="*/ 285896 w 272"/>
              <a:gd name="T37" fmla="*/ 195023 h 146"/>
              <a:gd name="T38" fmla="*/ 305710 w 272"/>
              <a:gd name="T39" fmla="*/ 123173 h 146"/>
              <a:gd name="T40" fmla="*/ 130210 w 272"/>
              <a:gd name="T41" fmla="*/ 151400 h 146"/>
              <a:gd name="T42" fmla="*/ 14153 w 272"/>
              <a:gd name="T43" fmla="*/ 251477 h 146"/>
              <a:gd name="T44" fmla="*/ 0 w 272"/>
              <a:gd name="T45" fmla="*/ 15140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8" name="Freeform 144"/>
          <p:cNvSpPr>
            <a:spLocks/>
          </p:cNvSpPr>
          <p:nvPr/>
        </p:nvSpPr>
        <p:spPr bwMode="auto">
          <a:xfrm>
            <a:off x="8098124" y="2722745"/>
            <a:ext cx="95250" cy="184150"/>
          </a:xfrm>
          <a:custGeom>
            <a:avLst/>
            <a:gdLst>
              <a:gd name="T0" fmla="*/ 11545 w 33"/>
              <a:gd name="T1" fmla="*/ 0 h 72"/>
              <a:gd name="T2" fmla="*/ 86591 w 33"/>
              <a:gd name="T3" fmla="*/ 122767 h 72"/>
              <a:gd name="T4" fmla="*/ 95250 w 33"/>
              <a:gd name="T5" fmla="*/ 184150 h 72"/>
              <a:gd name="T6" fmla="*/ 11545 w 33"/>
              <a:gd name="T7" fmla="*/ 184150 h 72"/>
              <a:gd name="T8" fmla="*/ 0 w 33"/>
              <a:gd name="T9" fmla="*/ 2558 h 72"/>
              <a:gd name="T10" fmla="*/ 11545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 name="Freeform 145"/>
          <p:cNvSpPr>
            <a:spLocks/>
          </p:cNvSpPr>
          <p:nvPr/>
        </p:nvSpPr>
        <p:spPr bwMode="auto">
          <a:xfrm>
            <a:off x="8098124" y="2722745"/>
            <a:ext cx="95250" cy="184150"/>
          </a:xfrm>
          <a:custGeom>
            <a:avLst/>
            <a:gdLst>
              <a:gd name="T0" fmla="*/ 11545 w 33"/>
              <a:gd name="T1" fmla="*/ 0 h 72"/>
              <a:gd name="T2" fmla="*/ 86591 w 33"/>
              <a:gd name="T3" fmla="*/ 122767 h 72"/>
              <a:gd name="T4" fmla="*/ 95250 w 33"/>
              <a:gd name="T5" fmla="*/ 184150 h 72"/>
              <a:gd name="T6" fmla="*/ 11545 w 33"/>
              <a:gd name="T7" fmla="*/ 184150 h 72"/>
              <a:gd name="T8" fmla="*/ 0 w 33"/>
              <a:gd name="T9" fmla="*/ 2558 h 72"/>
              <a:gd name="T10" fmla="*/ 11545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0" name="Freeform 146"/>
          <p:cNvSpPr>
            <a:spLocks/>
          </p:cNvSpPr>
          <p:nvPr/>
        </p:nvSpPr>
        <p:spPr bwMode="auto">
          <a:xfrm>
            <a:off x="7175787" y="2229032"/>
            <a:ext cx="982662" cy="588963"/>
          </a:xfrm>
          <a:custGeom>
            <a:avLst/>
            <a:gdLst>
              <a:gd name="T0" fmla="*/ 0 w 347"/>
              <a:gd name="T1" fmla="*/ 144658 h 228"/>
              <a:gd name="T2" fmla="*/ 90620 w 347"/>
              <a:gd name="T3" fmla="*/ 59413 h 228"/>
              <a:gd name="T4" fmla="*/ 110443 w 347"/>
              <a:gd name="T5" fmla="*/ 131742 h 228"/>
              <a:gd name="T6" fmla="*/ 784430 w 347"/>
              <a:gd name="T7" fmla="*/ 0 h 228"/>
              <a:gd name="T8" fmla="*/ 826909 w 347"/>
              <a:gd name="T9" fmla="*/ 2583 h 228"/>
              <a:gd name="T10" fmla="*/ 883546 w 347"/>
              <a:gd name="T11" fmla="*/ 12916 h 228"/>
              <a:gd name="T12" fmla="*/ 883546 w 347"/>
              <a:gd name="T13" fmla="*/ 72329 h 228"/>
              <a:gd name="T14" fmla="*/ 937352 w 347"/>
              <a:gd name="T15" fmla="*/ 72329 h 228"/>
              <a:gd name="T16" fmla="*/ 883546 w 347"/>
              <a:gd name="T17" fmla="*/ 170489 h 228"/>
              <a:gd name="T18" fmla="*/ 926024 w 347"/>
              <a:gd name="T19" fmla="*/ 229902 h 228"/>
              <a:gd name="T20" fmla="*/ 982662 w 347"/>
              <a:gd name="T21" fmla="*/ 276399 h 228"/>
              <a:gd name="T22" fmla="*/ 926024 w 347"/>
              <a:gd name="T23" fmla="*/ 361644 h 228"/>
              <a:gd name="T24" fmla="*/ 866555 w 347"/>
              <a:gd name="T25" fmla="*/ 421057 h 228"/>
              <a:gd name="T26" fmla="*/ 249205 w 347"/>
              <a:gd name="T27" fmla="*/ 573464 h 228"/>
              <a:gd name="T28" fmla="*/ 90620 w 347"/>
              <a:gd name="T29" fmla="*/ 588963 h 228"/>
              <a:gd name="T30" fmla="*/ 33983 w 347"/>
              <a:gd name="T31" fmla="*/ 384892 h 228"/>
              <a:gd name="T32" fmla="*/ 0 w 347"/>
              <a:gd name="T33" fmla="*/ 144658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 name="Freeform 147"/>
          <p:cNvSpPr>
            <a:spLocks/>
          </p:cNvSpPr>
          <p:nvPr/>
        </p:nvSpPr>
        <p:spPr bwMode="auto">
          <a:xfrm>
            <a:off x="7175787" y="2229032"/>
            <a:ext cx="982662" cy="588963"/>
          </a:xfrm>
          <a:custGeom>
            <a:avLst/>
            <a:gdLst>
              <a:gd name="T0" fmla="*/ 0 w 347"/>
              <a:gd name="T1" fmla="*/ 144658 h 228"/>
              <a:gd name="T2" fmla="*/ 90620 w 347"/>
              <a:gd name="T3" fmla="*/ 59413 h 228"/>
              <a:gd name="T4" fmla="*/ 110443 w 347"/>
              <a:gd name="T5" fmla="*/ 131742 h 228"/>
              <a:gd name="T6" fmla="*/ 784430 w 347"/>
              <a:gd name="T7" fmla="*/ 0 h 228"/>
              <a:gd name="T8" fmla="*/ 826909 w 347"/>
              <a:gd name="T9" fmla="*/ 2583 h 228"/>
              <a:gd name="T10" fmla="*/ 883546 w 347"/>
              <a:gd name="T11" fmla="*/ 12916 h 228"/>
              <a:gd name="T12" fmla="*/ 883546 w 347"/>
              <a:gd name="T13" fmla="*/ 72329 h 228"/>
              <a:gd name="T14" fmla="*/ 937352 w 347"/>
              <a:gd name="T15" fmla="*/ 72329 h 228"/>
              <a:gd name="T16" fmla="*/ 883546 w 347"/>
              <a:gd name="T17" fmla="*/ 170489 h 228"/>
              <a:gd name="T18" fmla="*/ 926024 w 347"/>
              <a:gd name="T19" fmla="*/ 229902 h 228"/>
              <a:gd name="T20" fmla="*/ 982662 w 347"/>
              <a:gd name="T21" fmla="*/ 276399 h 228"/>
              <a:gd name="T22" fmla="*/ 926024 w 347"/>
              <a:gd name="T23" fmla="*/ 361644 h 228"/>
              <a:gd name="T24" fmla="*/ 866555 w 347"/>
              <a:gd name="T25" fmla="*/ 421057 h 228"/>
              <a:gd name="T26" fmla="*/ 249205 w 347"/>
              <a:gd name="T27" fmla="*/ 573464 h 228"/>
              <a:gd name="T28" fmla="*/ 90620 w 347"/>
              <a:gd name="T29" fmla="*/ 588963 h 228"/>
              <a:gd name="T30" fmla="*/ 33983 w 347"/>
              <a:gd name="T31" fmla="*/ 384892 h 228"/>
              <a:gd name="T32" fmla="*/ 0 w 347"/>
              <a:gd name="T33" fmla="*/ 144658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2" name="Freeform 148"/>
          <p:cNvSpPr>
            <a:spLocks/>
          </p:cNvSpPr>
          <p:nvPr/>
        </p:nvSpPr>
        <p:spPr bwMode="auto">
          <a:xfrm>
            <a:off x="7272624" y="1608320"/>
            <a:ext cx="1209675" cy="809625"/>
          </a:xfrm>
          <a:custGeom>
            <a:avLst/>
            <a:gdLst>
              <a:gd name="T0" fmla="*/ 93269 w 428"/>
              <a:gd name="T1" fmla="*/ 563892 h 313"/>
              <a:gd name="T2" fmla="*/ 93269 w 428"/>
              <a:gd name="T3" fmla="*/ 491466 h 313"/>
              <a:gd name="T4" fmla="*/ 186539 w 428"/>
              <a:gd name="T5" fmla="*/ 431972 h 313"/>
              <a:gd name="T6" fmla="*/ 325029 w 428"/>
              <a:gd name="T7" fmla="*/ 463012 h 313"/>
              <a:gd name="T8" fmla="*/ 401341 w 428"/>
              <a:gd name="T9" fmla="*/ 416452 h 313"/>
              <a:gd name="T10" fmla="*/ 520047 w 428"/>
              <a:gd name="T11" fmla="*/ 333679 h 313"/>
              <a:gd name="T12" fmla="*/ 460694 w 428"/>
              <a:gd name="T13" fmla="*/ 230213 h 313"/>
              <a:gd name="T14" fmla="*/ 494610 w 428"/>
              <a:gd name="T15" fmla="*/ 214693 h 313"/>
              <a:gd name="T16" fmla="*/ 593532 w 428"/>
              <a:gd name="T17" fmla="*/ 90533 h 313"/>
              <a:gd name="T18" fmla="*/ 898777 w 428"/>
              <a:gd name="T19" fmla="*/ 0 h 313"/>
              <a:gd name="T20" fmla="*/ 941172 w 428"/>
              <a:gd name="T21" fmla="*/ 245733 h 313"/>
              <a:gd name="T22" fmla="*/ 997699 w 428"/>
              <a:gd name="T23" fmla="*/ 287119 h 313"/>
              <a:gd name="T24" fmla="*/ 1020310 w 428"/>
              <a:gd name="T25" fmla="*/ 387999 h 313"/>
              <a:gd name="T26" fmla="*/ 1040094 w 428"/>
              <a:gd name="T27" fmla="*/ 519919 h 313"/>
              <a:gd name="T28" fmla="*/ 1057052 w 428"/>
              <a:gd name="T29" fmla="*/ 659599 h 313"/>
              <a:gd name="T30" fmla="*/ 1020310 w 428"/>
              <a:gd name="T31" fmla="*/ 734612 h 313"/>
              <a:gd name="T32" fmla="*/ 1133364 w 428"/>
              <a:gd name="T33" fmla="*/ 693225 h 313"/>
              <a:gd name="T34" fmla="*/ 1172933 w 428"/>
              <a:gd name="T35" fmla="*/ 646665 h 313"/>
              <a:gd name="T36" fmla="*/ 1209675 w 428"/>
              <a:gd name="T37" fmla="*/ 664772 h 313"/>
              <a:gd name="T38" fmla="*/ 1020310 w 428"/>
              <a:gd name="T39" fmla="*/ 809625 h 313"/>
              <a:gd name="T40" fmla="*/ 1020310 w 428"/>
              <a:gd name="T41" fmla="*/ 734612 h 313"/>
              <a:gd name="T42" fmla="*/ 867687 w 428"/>
              <a:gd name="T43" fmla="*/ 693225 h 313"/>
              <a:gd name="T44" fmla="*/ 788550 w 428"/>
              <a:gd name="T45" fmla="*/ 693225 h 313"/>
              <a:gd name="T46" fmla="*/ 788550 w 428"/>
              <a:gd name="T47" fmla="*/ 638905 h 313"/>
              <a:gd name="T48" fmla="*/ 729197 w 428"/>
              <a:gd name="T49" fmla="*/ 623385 h 313"/>
              <a:gd name="T50" fmla="*/ 686801 w 428"/>
              <a:gd name="T51" fmla="*/ 620799 h 313"/>
              <a:gd name="T52" fmla="*/ 14132 w 428"/>
              <a:gd name="T53" fmla="*/ 752718 h 313"/>
              <a:gd name="T54" fmla="*/ 0 w 428"/>
              <a:gd name="T55" fmla="*/ 680292 h 313"/>
              <a:gd name="T56" fmla="*/ 93269 w 428"/>
              <a:gd name="T57" fmla="*/ 563892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 name="Freeform 149"/>
          <p:cNvSpPr>
            <a:spLocks/>
          </p:cNvSpPr>
          <p:nvPr/>
        </p:nvSpPr>
        <p:spPr bwMode="auto">
          <a:xfrm>
            <a:off x="7272624" y="1608320"/>
            <a:ext cx="1209675" cy="809625"/>
          </a:xfrm>
          <a:custGeom>
            <a:avLst/>
            <a:gdLst>
              <a:gd name="T0" fmla="*/ 93269 w 428"/>
              <a:gd name="T1" fmla="*/ 563892 h 313"/>
              <a:gd name="T2" fmla="*/ 93269 w 428"/>
              <a:gd name="T3" fmla="*/ 491466 h 313"/>
              <a:gd name="T4" fmla="*/ 186539 w 428"/>
              <a:gd name="T5" fmla="*/ 431972 h 313"/>
              <a:gd name="T6" fmla="*/ 325029 w 428"/>
              <a:gd name="T7" fmla="*/ 463012 h 313"/>
              <a:gd name="T8" fmla="*/ 401341 w 428"/>
              <a:gd name="T9" fmla="*/ 416452 h 313"/>
              <a:gd name="T10" fmla="*/ 520047 w 428"/>
              <a:gd name="T11" fmla="*/ 333679 h 313"/>
              <a:gd name="T12" fmla="*/ 460694 w 428"/>
              <a:gd name="T13" fmla="*/ 230213 h 313"/>
              <a:gd name="T14" fmla="*/ 494610 w 428"/>
              <a:gd name="T15" fmla="*/ 214693 h 313"/>
              <a:gd name="T16" fmla="*/ 593532 w 428"/>
              <a:gd name="T17" fmla="*/ 90533 h 313"/>
              <a:gd name="T18" fmla="*/ 898777 w 428"/>
              <a:gd name="T19" fmla="*/ 0 h 313"/>
              <a:gd name="T20" fmla="*/ 941172 w 428"/>
              <a:gd name="T21" fmla="*/ 245733 h 313"/>
              <a:gd name="T22" fmla="*/ 997699 w 428"/>
              <a:gd name="T23" fmla="*/ 287119 h 313"/>
              <a:gd name="T24" fmla="*/ 1020310 w 428"/>
              <a:gd name="T25" fmla="*/ 387999 h 313"/>
              <a:gd name="T26" fmla="*/ 1040094 w 428"/>
              <a:gd name="T27" fmla="*/ 519919 h 313"/>
              <a:gd name="T28" fmla="*/ 1057052 w 428"/>
              <a:gd name="T29" fmla="*/ 659599 h 313"/>
              <a:gd name="T30" fmla="*/ 1020310 w 428"/>
              <a:gd name="T31" fmla="*/ 734612 h 313"/>
              <a:gd name="T32" fmla="*/ 1133364 w 428"/>
              <a:gd name="T33" fmla="*/ 693225 h 313"/>
              <a:gd name="T34" fmla="*/ 1172933 w 428"/>
              <a:gd name="T35" fmla="*/ 646665 h 313"/>
              <a:gd name="T36" fmla="*/ 1209675 w 428"/>
              <a:gd name="T37" fmla="*/ 664772 h 313"/>
              <a:gd name="T38" fmla="*/ 1020310 w 428"/>
              <a:gd name="T39" fmla="*/ 809625 h 313"/>
              <a:gd name="T40" fmla="*/ 1020310 w 428"/>
              <a:gd name="T41" fmla="*/ 734612 h 313"/>
              <a:gd name="T42" fmla="*/ 867687 w 428"/>
              <a:gd name="T43" fmla="*/ 693225 h 313"/>
              <a:gd name="T44" fmla="*/ 788550 w 428"/>
              <a:gd name="T45" fmla="*/ 693225 h 313"/>
              <a:gd name="T46" fmla="*/ 788550 w 428"/>
              <a:gd name="T47" fmla="*/ 638905 h 313"/>
              <a:gd name="T48" fmla="*/ 729197 w 428"/>
              <a:gd name="T49" fmla="*/ 623385 h 313"/>
              <a:gd name="T50" fmla="*/ 686801 w 428"/>
              <a:gd name="T51" fmla="*/ 620799 h 313"/>
              <a:gd name="T52" fmla="*/ 14132 w 428"/>
              <a:gd name="T53" fmla="*/ 752718 h 313"/>
              <a:gd name="T54" fmla="*/ 0 w 428"/>
              <a:gd name="T55" fmla="*/ 680292 h 313"/>
              <a:gd name="T56" fmla="*/ 93269 w 428"/>
              <a:gd name="T57" fmla="*/ 563892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4" name="Freeform 150"/>
          <p:cNvSpPr>
            <a:spLocks/>
          </p:cNvSpPr>
          <p:nvPr/>
        </p:nvSpPr>
        <p:spPr bwMode="auto">
          <a:xfrm>
            <a:off x="8042562" y="2302057"/>
            <a:ext cx="247650" cy="442913"/>
          </a:xfrm>
          <a:custGeom>
            <a:avLst/>
            <a:gdLst>
              <a:gd name="T0" fmla="*/ 33770 w 88"/>
              <a:gd name="T1" fmla="*/ 388836 h 172"/>
              <a:gd name="T2" fmla="*/ 0 w 88"/>
              <a:gd name="T3" fmla="*/ 345060 h 172"/>
              <a:gd name="T4" fmla="*/ 56284 w 88"/>
              <a:gd name="T5" fmla="*/ 285833 h 172"/>
              <a:gd name="T6" fmla="*/ 109754 w 88"/>
              <a:gd name="T7" fmla="*/ 203431 h 172"/>
              <a:gd name="T8" fmla="*/ 56284 w 88"/>
              <a:gd name="T9" fmla="*/ 157080 h 172"/>
              <a:gd name="T10" fmla="*/ 16885 w 88"/>
              <a:gd name="T11" fmla="*/ 97853 h 172"/>
              <a:gd name="T12" fmla="*/ 73169 w 88"/>
              <a:gd name="T13" fmla="*/ 0 h 172"/>
              <a:gd name="T14" fmla="*/ 95683 w 88"/>
              <a:gd name="T15" fmla="*/ 0 h 172"/>
              <a:gd name="T16" fmla="*/ 247650 w 88"/>
              <a:gd name="T17" fmla="*/ 38626 h 172"/>
              <a:gd name="T18" fmla="*/ 247650 w 88"/>
              <a:gd name="T19" fmla="*/ 56652 h 172"/>
              <a:gd name="T20" fmla="*/ 247650 w 88"/>
              <a:gd name="T21" fmla="*/ 38626 h 172"/>
              <a:gd name="T22" fmla="*/ 216694 w 88"/>
              <a:gd name="T23" fmla="*/ 133904 h 172"/>
              <a:gd name="T24" fmla="*/ 247650 w 88"/>
              <a:gd name="T25" fmla="*/ 229182 h 172"/>
              <a:gd name="T26" fmla="*/ 188552 w 88"/>
              <a:gd name="T27" fmla="*/ 442913 h 172"/>
              <a:gd name="T28" fmla="*/ 73169 w 88"/>
              <a:gd name="T29" fmla="*/ 414587 h 172"/>
              <a:gd name="T30" fmla="*/ 33770 w 88"/>
              <a:gd name="T31" fmla="*/ 38883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5" name="Freeform 151"/>
          <p:cNvSpPr>
            <a:spLocks/>
          </p:cNvSpPr>
          <p:nvPr/>
        </p:nvSpPr>
        <p:spPr bwMode="auto">
          <a:xfrm>
            <a:off x="8042562" y="2302057"/>
            <a:ext cx="247650" cy="442913"/>
          </a:xfrm>
          <a:custGeom>
            <a:avLst/>
            <a:gdLst>
              <a:gd name="T0" fmla="*/ 33770 w 88"/>
              <a:gd name="T1" fmla="*/ 388836 h 172"/>
              <a:gd name="T2" fmla="*/ 0 w 88"/>
              <a:gd name="T3" fmla="*/ 345060 h 172"/>
              <a:gd name="T4" fmla="*/ 56284 w 88"/>
              <a:gd name="T5" fmla="*/ 285833 h 172"/>
              <a:gd name="T6" fmla="*/ 109754 w 88"/>
              <a:gd name="T7" fmla="*/ 203431 h 172"/>
              <a:gd name="T8" fmla="*/ 56284 w 88"/>
              <a:gd name="T9" fmla="*/ 157080 h 172"/>
              <a:gd name="T10" fmla="*/ 16885 w 88"/>
              <a:gd name="T11" fmla="*/ 97853 h 172"/>
              <a:gd name="T12" fmla="*/ 73169 w 88"/>
              <a:gd name="T13" fmla="*/ 0 h 172"/>
              <a:gd name="T14" fmla="*/ 95683 w 88"/>
              <a:gd name="T15" fmla="*/ 0 h 172"/>
              <a:gd name="T16" fmla="*/ 247650 w 88"/>
              <a:gd name="T17" fmla="*/ 38626 h 172"/>
              <a:gd name="T18" fmla="*/ 247650 w 88"/>
              <a:gd name="T19" fmla="*/ 56652 h 172"/>
              <a:gd name="T20" fmla="*/ 247650 w 88"/>
              <a:gd name="T21" fmla="*/ 38626 h 172"/>
              <a:gd name="T22" fmla="*/ 216694 w 88"/>
              <a:gd name="T23" fmla="*/ 133904 h 172"/>
              <a:gd name="T24" fmla="*/ 247650 w 88"/>
              <a:gd name="T25" fmla="*/ 229182 h 172"/>
              <a:gd name="T26" fmla="*/ 188552 w 88"/>
              <a:gd name="T27" fmla="*/ 442913 h 172"/>
              <a:gd name="T28" fmla="*/ 73169 w 88"/>
              <a:gd name="T29" fmla="*/ 414587 h 172"/>
              <a:gd name="T30" fmla="*/ 33770 w 88"/>
              <a:gd name="T31" fmla="*/ 38883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6" name="Freeform 152"/>
          <p:cNvSpPr>
            <a:spLocks/>
          </p:cNvSpPr>
          <p:nvPr/>
        </p:nvSpPr>
        <p:spPr bwMode="auto">
          <a:xfrm>
            <a:off x="8169562" y="1557520"/>
            <a:ext cx="215900" cy="442912"/>
          </a:xfrm>
          <a:custGeom>
            <a:avLst/>
            <a:gdLst>
              <a:gd name="T0" fmla="*/ 0 w 76"/>
              <a:gd name="T1" fmla="*/ 51803 h 171"/>
              <a:gd name="T2" fmla="*/ 196014 w 76"/>
              <a:gd name="T3" fmla="*/ 0 h 171"/>
              <a:gd name="T4" fmla="*/ 215900 w 76"/>
              <a:gd name="T5" fmla="*/ 51803 h 171"/>
              <a:gd name="T6" fmla="*/ 196014 w 76"/>
              <a:gd name="T7" fmla="*/ 142457 h 171"/>
              <a:gd name="T8" fmla="*/ 196014 w 76"/>
              <a:gd name="T9" fmla="*/ 370388 h 171"/>
              <a:gd name="T10" fmla="*/ 215900 w 76"/>
              <a:gd name="T11" fmla="*/ 427371 h 171"/>
              <a:gd name="T12" fmla="*/ 116472 w 76"/>
              <a:gd name="T13" fmla="*/ 442912 h 171"/>
              <a:gd name="T14" fmla="*/ 99428 w 76"/>
              <a:gd name="T15" fmla="*/ 341897 h 171"/>
              <a:gd name="T16" fmla="*/ 42612 w 76"/>
              <a:gd name="T17" fmla="*/ 297865 h 171"/>
              <a:gd name="T18" fmla="*/ 0 w 76"/>
              <a:gd name="T19" fmla="*/ 5180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7" name="Freeform 153"/>
          <p:cNvSpPr>
            <a:spLocks/>
          </p:cNvSpPr>
          <p:nvPr/>
        </p:nvSpPr>
        <p:spPr bwMode="auto">
          <a:xfrm>
            <a:off x="8169562" y="1557520"/>
            <a:ext cx="215900" cy="442912"/>
          </a:xfrm>
          <a:custGeom>
            <a:avLst/>
            <a:gdLst>
              <a:gd name="T0" fmla="*/ 0 w 76"/>
              <a:gd name="T1" fmla="*/ 51803 h 171"/>
              <a:gd name="T2" fmla="*/ 196014 w 76"/>
              <a:gd name="T3" fmla="*/ 0 h 171"/>
              <a:gd name="T4" fmla="*/ 215900 w 76"/>
              <a:gd name="T5" fmla="*/ 51803 h 171"/>
              <a:gd name="T6" fmla="*/ 196014 w 76"/>
              <a:gd name="T7" fmla="*/ 142457 h 171"/>
              <a:gd name="T8" fmla="*/ 196014 w 76"/>
              <a:gd name="T9" fmla="*/ 370388 h 171"/>
              <a:gd name="T10" fmla="*/ 215900 w 76"/>
              <a:gd name="T11" fmla="*/ 427371 h 171"/>
              <a:gd name="T12" fmla="*/ 116472 w 76"/>
              <a:gd name="T13" fmla="*/ 442912 h 171"/>
              <a:gd name="T14" fmla="*/ 99428 w 76"/>
              <a:gd name="T15" fmla="*/ 341897 h 171"/>
              <a:gd name="T16" fmla="*/ 42612 w 76"/>
              <a:gd name="T17" fmla="*/ 297865 h 171"/>
              <a:gd name="T18" fmla="*/ 0 w 76"/>
              <a:gd name="T19" fmla="*/ 5180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8" name="Freeform 154"/>
          <p:cNvSpPr>
            <a:spLocks/>
          </p:cNvSpPr>
          <p:nvPr/>
        </p:nvSpPr>
        <p:spPr bwMode="auto">
          <a:xfrm>
            <a:off x="8312437" y="2100445"/>
            <a:ext cx="228600" cy="168275"/>
          </a:xfrm>
          <a:custGeom>
            <a:avLst/>
            <a:gdLst>
              <a:gd name="T0" fmla="*/ 0 w 81"/>
              <a:gd name="T1" fmla="*/ 28477 h 65"/>
              <a:gd name="T2" fmla="*/ 208844 w 81"/>
              <a:gd name="T3" fmla="*/ 0 h 65"/>
              <a:gd name="T4" fmla="*/ 228600 w 81"/>
              <a:gd name="T5" fmla="*/ 100965 h 65"/>
              <a:gd name="T6" fmla="*/ 14111 w 81"/>
              <a:gd name="T7" fmla="*/ 168275 h 65"/>
              <a:gd name="T8" fmla="*/ 0 w 81"/>
              <a:gd name="T9" fmla="*/ 2847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9" name="Freeform 155"/>
          <p:cNvSpPr>
            <a:spLocks/>
          </p:cNvSpPr>
          <p:nvPr/>
        </p:nvSpPr>
        <p:spPr bwMode="auto">
          <a:xfrm>
            <a:off x="8312437" y="2100445"/>
            <a:ext cx="228600" cy="168275"/>
          </a:xfrm>
          <a:custGeom>
            <a:avLst/>
            <a:gdLst>
              <a:gd name="T0" fmla="*/ 0 w 81"/>
              <a:gd name="T1" fmla="*/ 28477 h 65"/>
              <a:gd name="T2" fmla="*/ 208844 w 81"/>
              <a:gd name="T3" fmla="*/ 0 h 65"/>
              <a:gd name="T4" fmla="*/ 228600 w 81"/>
              <a:gd name="T5" fmla="*/ 100965 h 65"/>
              <a:gd name="T6" fmla="*/ 14111 w 81"/>
              <a:gd name="T7" fmla="*/ 168275 h 65"/>
              <a:gd name="T8" fmla="*/ 0 w 81"/>
              <a:gd name="T9" fmla="*/ 2847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60" name="Freeform 156"/>
          <p:cNvSpPr>
            <a:spLocks/>
          </p:cNvSpPr>
          <p:nvPr/>
        </p:nvSpPr>
        <p:spPr bwMode="auto">
          <a:xfrm>
            <a:off x="8290212" y="1957570"/>
            <a:ext cx="465137" cy="171450"/>
          </a:xfrm>
          <a:custGeom>
            <a:avLst/>
            <a:gdLst>
              <a:gd name="T0" fmla="*/ 90758 w 164"/>
              <a:gd name="T1" fmla="*/ 25590 h 67"/>
              <a:gd name="T2" fmla="*/ 309146 w 164"/>
              <a:gd name="T3" fmla="*/ 0 h 67"/>
              <a:gd name="T4" fmla="*/ 382887 w 164"/>
              <a:gd name="T5" fmla="*/ 81887 h 67"/>
              <a:gd name="T6" fmla="*/ 422594 w 164"/>
              <a:gd name="T7" fmla="*/ 66533 h 67"/>
              <a:gd name="T8" fmla="*/ 465137 w 164"/>
              <a:gd name="T9" fmla="*/ 25590 h 67"/>
              <a:gd name="T10" fmla="*/ 465137 w 164"/>
              <a:gd name="T11" fmla="*/ 97240 h 67"/>
              <a:gd name="T12" fmla="*/ 422594 w 164"/>
              <a:gd name="T13" fmla="*/ 140743 h 67"/>
              <a:gd name="T14" fmla="*/ 346017 w 164"/>
              <a:gd name="T15" fmla="*/ 140743 h 67"/>
              <a:gd name="T16" fmla="*/ 286456 w 164"/>
              <a:gd name="T17" fmla="*/ 97240 h 67"/>
              <a:gd name="T18" fmla="*/ 229732 w 164"/>
              <a:gd name="T19" fmla="*/ 140743 h 67"/>
              <a:gd name="T20" fmla="*/ 19853 w 164"/>
              <a:gd name="T21" fmla="*/ 171450 h 67"/>
              <a:gd name="T22" fmla="*/ 0 w 164"/>
              <a:gd name="T23" fmla="*/ 38384 h 67"/>
              <a:gd name="T24" fmla="*/ 90758 w 164"/>
              <a:gd name="T25" fmla="*/ 2559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1" name="Freeform 157"/>
          <p:cNvSpPr>
            <a:spLocks/>
          </p:cNvSpPr>
          <p:nvPr/>
        </p:nvSpPr>
        <p:spPr bwMode="auto">
          <a:xfrm>
            <a:off x="8290212" y="1957570"/>
            <a:ext cx="465137" cy="171450"/>
          </a:xfrm>
          <a:custGeom>
            <a:avLst/>
            <a:gdLst>
              <a:gd name="T0" fmla="*/ 90758 w 164"/>
              <a:gd name="T1" fmla="*/ 25590 h 67"/>
              <a:gd name="T2" fmla="*/ 309146 w 164"/>
              <a:gd name="T3" fmla="*/ 0 h 67"/>
              <a:gd name="T4" fmla="*/ 382887 w 164"/>
              <a:gd name="T5" fmla="*/ 81887 h 67"/>
              <a:gd name="T6" fmla="*/ 422594 w 164"/>
              <a:gd name="T7" fmla="*/ 66533 h 67"/>
              <a:gd name="T8" fmla="*/ 465137 w 164"/>
              <a:gd name="T9" fmla="*/ 25590 h 67"/>
              <a:gd name="T10" fmla="*/ 465137 w 164"/>
              <a:gd name="T11" fmla="*/ 97240 h 67"/>
              <a:gd name="T12" fmla="*/ 422594 w 164"/>
              <a:gd name="T13" fmla="*/ 140743 h 67"/>
              <a:gd name="T14" fmla="*/ 346017 w 164"/>
              <a:gd name="T15" fmla="*/ 140743 h 67"/>
              <a:gd name="T16" fmla="*/ 286456 w 164"/>
              <a:gd name="T17" fmla="*/ 97240 h 67"/>
              <a:gd name="T18" fmla="*/ 229732 w 164"/>
              <a:gd name="T19" fmla="*/ 140743 h 67"/>
              <a:gd name="T20" fmla="*/ 19853 w 164"/>
              <a:gd name="T21" fmla="*/ 171450 h 67"/>
              <a:gd name="T22" fmla="*/ 0 w 164"/>
              <a:gd name="T23" fmla="*/ 38384 h 67"/>
              <a:gd name="T24" fmla="*/ 90758 w 164"/>
              <a:gd name="T25" fmla="*/ 2559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62" name="Freeform 158"/>
          <p:cNvSpPr>
            <a:spLocks/>
          </p:cNvSpPr>
          <p:nvPr/>
        </p:nvSpPr>
        <p:spPr bwMode="auto">
          <a:xfrm>
            <a:off x="8525162" y="2059170"/>
            <a:ext cx="112712" cy="144462"/>
          </a:xfrm>
          <a:custGeom>
            <a:avLst/>
            <a:gdLst>
              <a:gd name="T0" fmla="*/ 112712 w 40"/>
              <a:gd name="T1" fmla="*/ 41275 h 56"/>
              <a:gd name="T2" fmla="*/ 16907 w 40"/>
              <a:gd name="T3" fmla="*/ 144462 h 56"/>
              <a:gd name="T4" fmla="*/ 0 w 40"/>
              <a:gd name="T5" fmla="*/ 41275 h 56"/>
              <a:gd name="T6" fmla="*/ 53538 w 40"/>
              <a:gd name="T7" fmla="*/ 0 h 56"/>
              <a:gd name="T8" fmla="*/ 112712 w 40"/>
              <a:gd name="T9" fmla="*/ 41275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3" name="Freeform 159"/>
          <p:cNvSpPr>
            <a:spLocks/>
          </p:cNvSpPr>
          <p:nvPr/>
        </p:nvSpPr>
        <p:spPr bwMode="auto">
          <a:xfrm>
            <a:off x="8525162" y="2059170"/>
            <a:ext cx="112712" cy="144462"/>
          </a:xfrm>
          <a:custGeom>
            <a:avLst/>
            <a:gdLst>
              <a:gd name="T0" fmla="*/ 112712 w 40"/>
              <a:gd name="T1" fmla="*/ 41275 h 56"/>
              <a:gd name="T2" fmla="*/ 16907 w 40"/>
              <a:gd name="T3" fmla="*/ 144462 h 56"/>
              <a:gd name="T4" fmla="*/ 0 w 40"/>
              <a:gd name="T5" fmla="*/ 41275 h 56"/>
              <a:gd name="T6" fmla="*/ 53538 w 40"/>
              <a:gd name="T7" fmla="*/ 0 h 56"/>
              <a:gd name="T8" fmla="*/ 112712 w 40"/>
              <a:gd name="T9" fmla="*/ 41275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64" name="Freeform 160"/>
          <p:cNvSpPr>
            <a:spLocks/>
          </p:cNvSpPr>
          <p:nvPr/>
        </p:nvSpPr>
        <p:spPr bwMode="auto">
          <a:xfrm>
            <a:off x="8366412" y="1467032"/>
            <a:ext cx="230187" cy="515938"/>
          </a:xfrm>
          <a:custGeom>
            <a:avLst/>
            <a:gdLst>
              <a:gd name="T0" fmla="*/ 0 w 82"/>
              <a:gd name="T1" fmla="*/ 7778 h 199"/>
              <a:gd name="T2" fmla="*/ 81408 w 82"/>
              <a:gd name="T3" fmla="*/ 0 h 199"/>
              <a:gd name="T4" fmla="*/ 213344 w 82"/>
              <a:gd name="T5" fmla="*/ 344823 h 199"/>
              <a:gd name="T6" fmla="*/ 230187 w 82"/>
              <a:gd name="T7" fmla="*/ 482234 h 199"/>
              <a:gd name="T8" fmla="*/ 19650 w 82"/>
              <a:gd name="T9" fmla="*/ 515938 h 199"/>
              <a:gd name="T10" fmla="*/ 0 w 82"/>
              <a:gd name="T11" fmla="*/ 458900 h 199"/>
              <a:gd name="T12" fmla="*/ 0 w 82"/>
              <a:gd name="T13" fmla="*/ 230746 h 199"/>
              <a:gd name="T14" fmla="*/ 19650 w 82"/>
              <a:gd name="T15" fmla="*/ 140003 h 199"/>
              <a:gd name="T16" fmla="*/ 0 w 82"/>
              <a:gd name="T17" fmla="*/ 85558 h 199"/>
              <a:gd name="T18" fmla="*/ 0 w 82"/>
              <a:gd name="T19" fmla="*/ 7778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5" name="Freeform 161"/>
          <p:cNvSpPr>
            <a:spLocks/>
          </p:cNvSpPr>
          <p:nvPr/>
        </p:nvSpPr>
        <p:spPr bwMode="auto">
          <a:xfrm>
            <a:off x="8366412" y="1467032"/>
            <a:ext cx="230187" cy="515938"/>
          </a:xfrm>
          <a:custGeom>
            <a:avLst/>
            <a:gdLst>
              <a:gd name="T0" fmla="*/ 0 w 82"/>
              <a:gd name="T1" fmla="*/ 7778 h 199"/>
              <a:gd name="T2" fmla="*/ 81408 w 82"/>
              <a:gd name="T3" fmla="*/ 0 h 199"/>
              <a:gd name="T4" fmla="*/ 213344 w 82"/>
              <a:gd name="T5" fmla="*/ 344823 h 199"/>
              <a:gd name="T6" fmla="*/ 230187 w 82"/>
              <a:gd name="T7" fmla="*/ 482234 h 199"/>
              <a:gd name="T8" fmla="*/ 19650 w 82"/>
              <a:gd name="T9" fmla="*/ 515938 h 199"/>
              <a:gd name="T10" fmla="*/ 0 w 82"/>
              <a:gd name="T11" fmla="*/ 458900 h 199"/>
              <a:gd name="T12" fmla="*/ 0 w 82"/>
              <a:gd name="T13" fmla="*/ 230746 h 199"/>
              <a:gd name="T14" fmla="*/ 19650 w 82"/>
              <a:gd name="T15" fmla="*/ 140003 h 199"/>
              <a:gd name="T16" fmla="*/ 0 w 82"/>
              <a:gd name="T17" fmla="*/ 85558 h 199"/>
              <a:gd name="T18" fmla="*/ 0 w 82"/>
              <a:gd name="T19" fmla="*/ 7778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366" name="Group 207"/>
          <p:cNvGrpSpPr>
            <a:grpSpLocks/>
          </p:cNvGrpSpPr>
          <p:nvPr/>
        </p:nvGrpSpPr>
        <p:grpSpPr bwMode="auto">
          <a:xfrm>
            <a:off x="719424" y="1840095"/>
            <a:ext cx="7589838" cy="2940050"/>
            <a:chOff x="484" y="1649"/>
            <a:chExt cx="4781" cy="1852"/>
          </a:xfrm>
        </p:grpSpPr>
        <p:sp>
          <p:nvSpPr>
            <p:cNvPr id="9369" name="Freeform 162"/>
            <p:cNvSpPr>
              <a:spLocks/>
            </p:cNvSpPr>
            <p:nvPr/>
          </p:nvSpPr>
          <p:spPr bwMode="auto">
            <a:xfrm>
              <a:off x="5099" y="1977"/>
              <a:ext cx="166" cy="154"/>
            </a:xfrm>
            <a:custGeom>
              <a:avLst/>
              <a:gdLst>
                <a:gd name="T0" fmla="*/ 83 w 122"/>
                <a:gd name="T1" fmla="*/ 0 h 117"/>
                <a:gd name="T2" fmla="*/ 63 w 122"/>
                <a:gd name="T3" fmla="*/ 59 h 117"/>
                <a:gd name="T4" fmla="*/ 0 w 122"/>
                <a:gd name="T5" fmla="*/ 59 h 117"/>
                <a:gd name="T6" fmla="*/ 52 w 122"/>
                <a:gd name="T7" fmla="*/ 95 h 117"/>
                <a:gd name="T8" fmla="*/ 31 w 122"/>
                <a:gd name="T9" fmla="*/ 154 h 117"/>
                <a:gd name="T10" fmla="*/ 83 w 122"/>
                <a:gd name="T11" fmla="*/ 118 h 117"/>
                <a:gd name="T12" fmla="*/ 133 w 122"/>
                <a:gd name="T13" fmla="*/ 154 h 117"/>
                <a:gd name="T14" fmla="*/ 114 w 122"/>
                <a:gd name="T15" fmla="*/ 95 h 117"/>
                <a:gd name="T16" fmla="*/ 166 w 122"/>
                <a:gd name="T17" fmla="*/ 59 h 117"/>
                <a:gd name="T18" fmla="*/ 102 w 122"/>
                <a:gd name="T19" fmla="*/ 59 h 117"/>
                <a:gd name="T20" fmla="*/ 83 w 122"/>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17">
                  <a:moveTo>
                    <a:pt x="61" y="0"/>
                  </a:moveTo>
                  <a:lnTo>
                    <a:pt x="46" y="45"/>
                  </a:lnTo>
                  <a:lnTo>
                    <a:pt x="0" y="45"/>
                  </a:lnTo>
                  <a:lnTo>
                    <a:pt x="38" y="72"/>
                  </a:lnTo>
                  <a:lnTo>
                    <a:pt x="23" y="117"/>
                  </a:lnTo>
                  <a:lnTo>
                    <a:pt x="61" y="90"/>
                  </a:lnTo>
                  <a:lnTo>
                    <a:pt x="98" y="117"/>
                  </a:lnTo>
                  <a:lnTo>
                    <a:pt x="84" y="72"/>
                  </a:lnTo>
                  <a:lnTo>
                    <a:pt x="122" y="45"/>
                  </a:lnTo>
                  <a:lnTo>
                    <a:pt x="75" y="45"/>
                  </a:lnTo>
                  <a:lnTo>
                    <a:pt x="61" y="0"/>
                  </a:lnTo>
                  <a:close/>
                </a:path>
              </a:pathLst>
            </a:custGeom>
            <a:solidFill>
              <a:srgbClr val="FF0000"/>
            </a:solidFill>
            <a:ln w="4763">
              <a:solidFill>
                <a:srgbClr val="000000"/>
              </a:solidFill>
              <a:prstDash val="solid"/>
              <a:round/>
              <a:headEnd/>
              <a:tailEnd/>
            </a:ln>
          </p:spPr>
          <p:txBody>
            <a:bodyPr/>
            <a:lstStyle/>
            <a:p>
              <a:endParaRPr lang="en-US"/>
            </a:p>
          </p:txBody>
        </p:sp>
        <p:sp>
          <p:nvSpPr>
            <p:cNvPr id="9370" name="Freeform 173"/>
            <p:cNvSpPr>
              <a:spLocks/>
            </p:cNvSpPr>
            <p:nvPr/>
          </p:nvSpPr>
          <p:spPr bwMode="auto">
            <a:xfrm>
              <a:off x="484" y="2205"/>
              <a:ext cx="145" cy="128"/>
            </a:xfrm>
            <a:custGeom>
              <a:avLst/>
              <a:gdLst>
                <a:gd name="T0" fmla="*/ 145 w 129"/>
                <a:gd name="T1" fmla="*/ 64 h 151"/>
                <a:gd name="T2" fmla="*/ 85 w 129"/>
                <a:gd name="T3" fmla="*/ 53 h 151"/>
                <a:gd name="T4" fmla="*/ 72 w 129"/>
                <a:gd name="T5" fmla="*/ 0 h 151"/>
                <a:gd name="T6" fmla="*/ 60 w 129"/>
                <a:gd name="T7" fmla="*/ 53 h 151"/>
                <a:gd name="T8" fmla="*/ 0 w 129"/>
                <a:gd name="T9" fmla="*/ 64 h 151"/>
                <a:gd name="T10" fmla="*/ 60 w 129"/>
                <a:gd name="T11" fmla="*/ 75 h 151"/>
                <a:gd name="T12" fmla="*/ 72 w 129"/>
                <a:gd name="T13" fmla="*/ 128 h 151"/>
                <a:gd name="T14" fmla="*/ 85 w 129"/>
                <a:gd name="T15" fmla="*/ 75 h 151"/>
                <a:gd name="T16" fmla="*/ 145 w 129"/>
                <a:gd name="T17" fmla="*/ 64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9371" name="Freeform 174"/>
            <p:cNvSpPr>
              <a:spLocks/>
            </p:cNvSpPr>
            <p:nvPr/>
          </p:nvSpPr>
          <p:spPr bwMode="auto">
            <a:xfrm>
              <a:off x="4026" y="1797"/>
              <a:ext cx="147" cy="128"/>
            </a:xfrm>
            <a:custGeom>
              <a:avLst/>
              <a:gdLst>
                <a:gd name="T0" fmla="*/ 147 w 129"/>
                <a:gd name="T1" fmla="*/ 64 h 151"/>
                <a:gd name="T2" fmla="*/ 87 w 129"/>
                <a:gd name="T3" fmla="*/ 53 h 151"/>
                <a:gd name="T4" fmla="*/ 73 w 129"/>
                <a:gd name="T5" fmla="*/ 0 h 151"/>
                <a:gd name="T6" fmla="*/ 60 w 129"/>
                <a:gd name="T7" fmla="*/ 53 h 151"/>
                <a:gd name="T8" fmla="*/ 0 w 129"/>
                <a:gd name="T9" fmla="*/ 64 h 151"/>
                <a:gd name="T10" fmla="*/ 60 w 129"/>
                <a:gd name="T11" fmla="*/ 75 h 151"/>
                <a:gd name="T12" fmla="*/ 73 w 129"/>
                <a:gd name="T13" fmla="*/ 128 h 151"/>
                <a:gd name="T14" fmla="*/ 87 w 129"/>
                <a:gd name="T15" fmla="*/ 75 h 151"/>
                <a:gd name="T16" fmla="*/ 147 w 129"/>
                <a:gd name="T17" fmla="*/ 64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9372" name="Freeform 175"/>
            <p:cNvSpPr>
              <a:spLocks/>
            </p:cNvSpPr>
            <p:nvPr/>
          </p:nvSpPr>
          <p:spPr bwMode="auto">
            <a:xfrm>
              <a:off x="5017" y="1649"/>
              <a:ext cx="148" cy="129"/>
            </a:xfrm>
            <a:custGeom>
              <a:avLst/>
              <a:gdLst>
                <a:gd name="T0" fmla="*/ 148 w 129"/>
                <a:gd name="T1" fmla="*/ 65 h 151"/>
                <a:gd name="T2" fmla="*/ 87 w 129"/>
                <a:gd name="T3" fmla="*/ 53 h 151"/>
                <a:gd name="T4" fmla="*/ 73 w 129"/>
                <a:gd name="T5" fmla="*/ 0 h 151"/>
                <a:gd name="T6" fmla="*/ 61 w 129"/>
                <a:gd name="T7" fmla="*/ 53 h 151"/>
                <a:gd name="T8" fmla="*/ 0 w 129"/>
                <a:gd name="T9" fmla="*/ 65 h 151"/>
                <a:gd name="T10" fmla="*/ 61 w 129"/>
                <a:gd name="T11" fmla="*/ 76 h 151"/>
                <a:gd name="T12" fmla="*/ 73 w 129"/>
                <a:gd name="T13" fmla="*/ 129 h 151"/>
                <a:gd name="T14" fmla="*/ 87 w 129"/>
                <a:gd name="T15" fmla="*/ 76 h 151"/>
                <a:gd name="T16" fmla="*/ 148 w 129"/>
                <a:gd name="T17" fmla="*/ 65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9373" name="Freeform 176"/>
            <p:cNvSpPr>
              <a:spLocks/>
            </p:cNvSpPr>
            <p:nvPr/>
          </p:nvSpPr>
          <p:spPr bwMode="auto">
            <a:xfrm>
              <a:off x="4546" y="3372"/>
              <a:ext cx="146" cy="129"/>
            </a:xfrm>
            <a:custGeom>
              <a:avLst/>
              <a:gdLst>
                <a:gd name="T0" fmla="*/ 146 w 129"/>
                <a:gd name="T1" fmla="*/ 65 h 151"/>
                <a:gd name="T2" fmla="*/ 86 w 129"/>
                <a:gd name="T3" fmla="*/ 53 h 151"/>
                <a:gd name="T4" fmla="*/ 72 w 129"/>
                <a:gd name="T5" fmla="*/ 0 h 151"/>
                <a:gd name="T6" fmla="*/ 60 w 129"/>
                <a:gd name="T7" fmla="*/ 53 h 151"/>
                <a:gd name="T8" fmla="*/ 0 w 129"/>
                <a:gd name="T9" fmla="*/ 65 h 151"/>
                <a:gd name="T10" fmla="*/ 60 w 129"/>
                <a:gd name="T11" fmla="*/ 76 h 151"/>
                <a:gd name="T12" fmla="*/ 72 w 129"/>
                <a:gd name="T13" fmla="*/ 129 h 151"/>
                <a:gd name="T14" fmla="*/ 86 w 129"/>
                <a:gd name="T15" fmla="*/ 76 h 151"/>
                <a:gd name="T16" fmla="*/ 146 w 129"/>
                <a:gd name="T17" fmla="*/ 65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grpSp>
      <p:sp>
        <p:nvSpPr>
          <p:cNvPr id="9367" name="Rectangle 178"/>
          <p:cNvSpPr>
            <a:spLocks noChangeArrowheads="1"/>
          </p:cNvSpPr>
          <p:nvPr/>
        </p:nvSpPr>
        <p:spPr bwMode="auto">
          <a:xfrm>
            <a:off x="509874" y="5016682"/>
            <a:ext cx="5270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204147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5219700" y="5448300"/>
            <a:ext cx="1084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060000"/>
                </a:solidFill>
                <a:latin typeface="Times New Roman" panose="02020603050405020304" pitchFamily="18" charset="0"/>
              </a:rPr>
              <a:t>Puerto Rico </a:t>
            </a:r>
            <a:endParaRPr lang="en-US" altLang="en-US" b="1">
              <a:latin typeface="Times New Roman" panose="02020603050405020304" pitchFamily="18" charset="0"/>
            </a:endParaRPr>
          </a:p>
        </p:txBody>
      </p:sp>
      <p:sp>
        <p:nvSpPr>
          <p:cNvPr id="10243" name="Rectangle 5"/>
          <p:cNvSpPr>
            <a:spLocks noChangeArrowheads="1"/>
          </p:cNvSpPr>
          <p:nvPr/>
        </p:nvSpPr>
        <p:spPr bwMode="auto">
          <a:xfrm>
            <a:off x="6448425" y="5465762"/>
            <a:ext cx="217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3333CC"/>
                </a:solidFill>
                <a:latin typeface="Times New Roman" panose="02020603050405020304" pitchFamily="18" charset="0"/>
              </a:rPr>
              <a:t> = </a:t>
            </a:r>
            <a:endParaRPr lang="en-US" altLang="en-US" b="1">
              <a:latin typeface="Times New Roman" panose="02020603050405020304" pitchFamily="18" charset="0"/>
            </a:endParaRPr>
          </a:p>
        </p:txBody>
      </p:sp>
      <p:sp>
        <p:nvSpPr>
          <p:cNvPr id="10244" name="Freeform 6"/>
          <p:cNvSpPr>
            <a:spLocks/>
          </p:cNvSpPr>
          <p:nvPr/>
        </p:nvSpPr>
        <p:spPr bwMode="auto">
          <a:xfrm>
            <a:off x="8516938" y="889000"/>
            <a:ext cx="477837" cy="833437"/>
          </a:xfrm>
          <a:custGeom>
            <a:avLst/>
            <a:gdLst>
              <a:gd name="T0" fmla="*/ 141372 w 169"/>
              <a:gd name="T1" fmla="*/ 25883 h 322"/>
              <a:gd name="T2" fmla="*/ 223368 w 169"/>
              <a:gd name="T3" fmla="*/ 0 h 322"/>
              <a:gd name="T4" fmla="*/ 279916 w 169"/>
              <a:gd name="T5" fmla="*/ 10353 h 322"/>
              <a:gd name="T6" fmla="*/ 356257 w 169"/>
              <a:gd name="T7" fmla="*/ 300244 h 322"/>
              <a:gd name="T8" fmla="*/ 477837 w 169"/>
              <a:gd name="T9" fmla="*/ 367541 h 322"/>
              <a:gd name="T10" fmla="*/ 477837 w 169"/>
              <a:gd name="T11" fmla="*/ 401189 h 322"/>
              <a:gd name="T12" fmla="*/ 477837 w 169"/>
              <a:gd name="T13" fmla="*/ 471073 h 322"/>
              <a:gd name="T14" fmla="*/ 336465 w 169"/>
              <a:gd name="T15" fmla="*/ 540958 h 322"/>
              <a:gd name="T16" fmla="*/ 296881 w 169"/>
              <a:gd name="T17" fmla="*/ 600489 h 322"/>
              <a:gd name="T18" fmla="*/ 141372 w 169"/>
              <a:gd name="T19" fmla="*/ 704021 h 322"/>
              <a:gd name="T20" fmla="*/ 132890 w 169"/>
              <a:gd name="T21" fmla="*/ 833437 h 322"/>
              <a:gd name="T22" fmla="*/ 0 w 169"/>
              <a:gd name="T23" fmla="*/ 486603 h 322"/>
              <a:gd name="T24" fmla="*/ 48066 w 169"/>
              <a:gd name="T25" fmla="*/ 269185 h 322"/>
              <a:gd name="T26" fmla="*/ 28274 w 169"/>
              <a:gd name="T27" fmla="*/ 98356 h 322"/>
              <a:gd name="T28" fmla="*/ 87651 w 169"/>
              <a:gd name="T29" fmla="*/ 10353 h 322"/>
              <a:gd name="T30" fmla="*/ 141372 w 169"/>
              <a:gd name="T31" fmla="*/ 25883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5" name="Freeform 7"/>
          <p:cNvSpPr>
            <a:spLocks/>
          </p:cNvSpPr>
          <p:nvPr/>
        </p:nvSpPr>
        <p:spPr bwMode="auto">
          <a:xfrm>
            <a:off x="8516938" y="889000"/>
            <a:ext cx="477837" cy="833437"/>
          </a:xfrm>
          <a:custGeom>
            <a:avLst/>
            <a:gdLst>
              <a:gd name="T0" fmla="*/ 141372 w 169"/>
              <a:gd name="T1" fmla="*/ 25883 h 322"/>
              <a:gd name="T2" fmla="*/ 223368 w 169"/>
              <a:gd name="T3" fmla="*/ 0 h 322"/>
              <a:gd name="T4" fmla="*/ 279916 w 169"/>
              <a:gd name="T5" fmla="*/ 10353 h 322"/>
              <a:gd name="T6" fmla="*/ 356257 w 169"/>
              <a:gd name="T7" fmla="*/ 300244 h 322"/>
              <a:gd name="T8" fmla="*/ 477837 w 169"/>
              <a:gd name="T9" fmla="*/ 367541 h 322"/>
              <a:gd name="T10" fmla="*/ 477837 w 169"/>
              <a:gd name="T11" fmla="*/ 401189 h 322"/>
              <a:gd name="T12" fmla="*/ 477837 w 169"/>
              <a:gd name="T13" fmla="*/ 471073 h 322"/>
              <a:gd name="T14" fmla="*/ 336465 w 169"/>
              <a:gd name="T15" fmla="*/ 540958 h 322"/>
              <a:gd name="T16" fmla="*/ 296881 w 169"/>
              <a:gd name="T17" fmla="*/ 600489 h 322"/>
              <a:gd name="T18" fmla="*/ 141372 w 169"/>
              <a:gd name="T19" fmla="*/ 704021 h 322"/>
              <a:gd name="T20" fmla="*/ 132890 w 169"/>
              <a:gd name="T21" fmla="*/ 833437 h 322"/>
              <a:gd name="T22" fmla="*/ 0 w 169"/>
              <a:gd name="T23" fmla="*/ 486603 h 322"/>
              <a:gd name="T24" fmla="*/ 48066 w 169"/>
              <a:gd name="T25" fmla="*/ 269185 h 322"/>
              <a:gd name="T26" fmla="*/ 28274 w 169"/>
              <a:gd name="T27" fmla="*/ 98356 h 322"/>
              <a:gd name="T28" fmla="*/ 87651 w 169"/>
              <a:gd name="T29" fmla="*/ 10353 h 322"/>
              <a:gd name="T30" fmla="*/ 141372 w 169"/>
              <a:gd name="T31" fmla="*/ 25883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6" name="Freeform 8"/>
          <p:cNvSpPr>
            <a:spLocks/>
          </p:cNvSpPr>
          <p:nvPr/>
        </p:nvSpPr>
        <p:spPr bwMode="auto">
          <a:xfrm>
            <a:off x="992188" y="1174750"/>
            <a:ext cx="1085850" cy="717550"/>
          </a:xfrm>
          <a:custGeom>
            <a:avLst/>
            <a:gdLst>
              <a:gd name="T0" fmla="*/ 613988 w 382"/>
              <a:gd name="T1" fmla="*/ 676252 h 278"/>
              <a:gd name="T2" fmla="*/ 346790 w 382"/>
              <a:gd name="T3" fmla="*/ 686577 h 278"/>
              <a:gd name="T4" fmla="*/ 284254 w 382"/>
              <a:gd name="T5" fmla="*/ 647860 h 278"/>
              <a:gd name="T6" fmla="*/ 90961 w 382"/>
              <a:gd name="T7" fmla="*/ 632373 h 278"/>
              <a:gd name="T8" fmla="*/ 113702 w 382"/>
              <a:gd name="T9" fmla="*/ 575589 h 278"/>
              <a:gd name="T10" fmla="*/ 56851 w 382"/>
              <a:gd name="T11" fmla="*/ 490412 h 278"/>
              <a:gd name="T12" fmla="*/ 0 w 382"/>
              <a:gd name="T13" fmla="*/ 433627 h 278"/>
              <a:gd name="T14" fmla="*/ 56851 w 382"/>
              <a:gd name="T15" fmla="*/ 43879 h 278"/>
              <a:gd name="T16" fmla="*/ 264356 w 382"/>
              <a:gd name="T17" fmla="*/ 113569 h 278"/>
              <a:gd name="T18" fmla="*/ 167710 w 382"/>
              <a:gd name="T19" fmla="*/ 258112 h 278"/>
              <a:gd name="T20" fmla="*/ 230246 w 382"/>
              <a:gd name="T21" fmla="*/ 340707 h 278"/>
              <a:gd name="T22" fmla="*/ 378058 w 382"/>
              <a:gd name="T23" fmla="*/ 214233 h 278"/>
              <a:gd name="T24" fmla="*/ 403641 w 382"/>
              <a:gd name="T25" fmla="*/ 0 h 278"/>
              <a:gd name="T26" fmla="*/ 1085850 w 382"/>
              <a:gd name="T27" fmla="*/ 160029 h 278"/>
              <a:gd name="T28" fmla="*/ 983519 w 382"/>
              <a:gd name="T29" fmla="*/ 717550 h 278"/>
              <a:gd name="T30" fmla="*/ 613988 w 382"/>
              <a:gd name="T31" fmla="*/ 676252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7" name="Freeform 9"/>
          <p:cNvSpPr>
            <a:spLocks/>
          </p:cNvSpPr>
          <p:nvPr/>
        </p:nvSpPr>
        <p:spPr bwMode="auto">
          <a:xfrm>
            <a:off x="881063" y="808037"/>
            <a:ext cx="1089025" cy="717550"/>
          </a:xfrm>
          <a:custGeom>
            <a:avLst/>
            <a:gdLst>
              <a:gd name="T0" fmla="*/ 615784 w 382"/>
              <a:gd name="T1" fmla="*/ 676252 h 278"/>
              <a:gd name="T2" fmla="*/ 347804 w 382"/>
              <a:gd name="T3" fmla="*/ 686577 h 278"/>
              <a:gd name="T4" fmla="*/ 285085 w 382"/>
              <a:gd name="T5" fmla="*/ 647860 h 278"/>
              <a:gd name="T6" fmla="*/ 91227 w 382"/>
              <a:gd name="T7" fmla="*/ 632373 h 278"/>
              <a:gd name="T8" fmla="*/ 114034 w 382"/>
              <a:gd name="T9" fmla="*/ 575589 h 278"/>
              <a:gd name="T10" fmla="*/ 57017 w 382"/>
              <a:gd name="T11" fmla="*/ 490412 h 278"/>
              <a:gd name="T12" fmla="*/ 0 w 382"/>
              <a:gd name="T13" fmla="*/ 433627 h 278"/>
              <a:gd name="T14" fmla="*/ 57017 w 382"/>
              <a:gd name="T15" fmla="*/ 43879 h 278"/>
              <a:gd name="T16" fmla="*/ 265129 w 382"/>
              <a:gd name="T17" fmla="*/ 113569 h 278"/>
              <a:gd name="T18" fmla="*/ 168200 w 382"/>
              <a:gd name="T19" fmla="*/ 258112 h 278"/>
              <a:gd name="T20" fmla="*/ 230919 w 382"/>
              <a:gd name="T21" fmla="*/ 340707 h 278"/>
              <a:gd name="T22" fmla="*/ 379163 w 382"/>
              <a:gd name="T23" fmla="*/ 214233 h 278"/>
              <a:gd name="T24" fmla="*/ 404821 w 382"/>
              <a:gd name="T25" fmla="*/ 0 h 278"/>
              <a:gd name="T26" fmla="*/ 1089025 w 382"/>
              <a:gd name="T27" fmla="*/ 160029 h 278"/>
              <a:gd name="T28" fmla="*/ 986394 w 382"/>
              <a:gd name="T29" fmla="*/ 717550 h 278"/>
              <a:gd name="T30" fmla="*/ 615784 w 382"/>
              <a:gd name="T31" fmla="*/ 676252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 name="Rectangle 10"/>
          <p:cNvSpPr>
            <a:spLocks noChangeArrowheads="1"/>
          </p:cNvSpPr>
          <p:nvPr/>
        </p:nvSpPr>
        <p:spPr bwMode="auto">
          <a:xfrm>
            <a:off x="1655763" y="1265237"/>
            <a:ext cx="692943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9" name="Rectangle 11"/>
          <p:cNvSpPr>
            <a:spLocks noChangeArrowheads="1"/>
          </p:cNvSpPr>
          <p:nvPr/>
        </p:nvSpPr>
        <p:spPr bwMode="auto">
          <a:xfrm>
            <a:off x="4324350" y="5073650"/>
            <a:ext cx="101600" cy="128587"/>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0" name="Freeform 12"/>
          <p:cNvSpPr>
            <a:spLocks/>
          </p:cNvSpPr>
          <p:nvPr/>
        </p:nvSpPr>
        <p:spPr bwMode="auto">
          <a:xfrm>
            <a:off x="739775" y="1497012"/>
            <a:ext cx="1346200" cy="965200"/>
          </a:xfrm>
          <a:custGeom>
            <a:avLst/>
            <a:gdLst>
              <a:gd name="T0" fmla="*/ 0 w 476"/>
              <a:gd name="T1" fmla="*/ 717448 h 374"/>
              <a:gd name="T2" fmla="*/ 16969 w 476"/>
              <a:gd name="T3" fmla="*/ 603895 h 374"/>
              <a:gd name="T4" fmla="*/ 322409 w 476"/>
              <a:gd name="T5" fmla="*/ 12904 h 374"/>
              <a:gd name="T6" fmla="*/ 364832 w 476"/>
              <a:gd name="T7" fmla="*/ 0 h 374"/>
              <a:gd name="T8" fmla="*/ 421395 w 476"/>
              <a:gd name="T9" fmla="*/ 87745 h 374"/>
              <a:gd name="T10" fmla="*/ 401597 w 476"/>
              <a:gd name="T11" fmla="*/ 139360 h 374"/>
              <a:gd name="T12" fmla="*/ 596740 w 476"/>
              <a:gd name="T13" fmla="*/ 160006 h 374"/>
              <a:gd name="T14" fmla="*/ 650475 w 476"/>
              <a:gd name="T15" fmla="*/ 198718 h 374"/>
              <a:gd name="T16" fmla="*/ 921977 w 476"/>
              <a:gd name="T17" fmla="*/ 185814 h 374"/>
              <a:gd name="T18" fmla="*/ 1289637 w 476"/>
              <a:gd name="T19" fmla="*/ 229687 h 374"/>
              <a:gd name="T20" fmla="*/ 1346200 w 476"/>
              <a:gd name="T21" fmla="*/ 371628 h 374"/>
              <a:gd name="T22" fmla="*/ 1190652 w 476"/>
              <a:gd name="T23" fmla="*/ 531634 h 374"/>
              <a:gd name="T24" fmla="*/ 1230246 w 476"/>
              <a:gd name="T25" fmla="*/ 614218 h 374"/>
              <a:gd name="T26" fmla="*/ 1190652 w 476"/>
              <a:gd name="T27" fmla="*/ 647768 h 374"/>
              <a:gd name="T28" fmla="*/ 1117120 w 476"/>
              <a:gd name="T29" fmla="*/ 965200 h 374"/>
              <a:gd name="T30" fmla="*/ 574115 w 476"/>
              <a:gd name="T31" fmla="*/ 846486 h 374"/>
              <a:gd name="T32" fmla="*/ 0 w 476"/>
              <a:gd name="T33" fmla="*/ 717448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13"/>
          <p:cNvSpPr>
            <a:spLocks/>
          </p:cNvSpPr>
          <p:nvPr/>
        </p:nvSpPr>
        <p:spPr bwMode="auto">
          <a:xfrm>
            <a:off x="739775" y="1497012"/>
            <a:ext cx="1346200" cy="965200"/>
          </a:xfrm>
          <a:custGeom>
            <a:avLst/>
            <a:gdLst>
              <a:gd name="T0" fmla="*/ 0 w 476"/>
              <a:gd name="T1" fmla="*/ 717448 h 374"/>
              <a:gd name="T2" fmla="*/ 16969 w 476"/>
              <a:gd name="T3" fmla="*/ 603895 h 374"/>
              <a:gd name="T4" fmla="*/ 322409 w 476"/>
              <a:gd name="T5" fmla="*/ 12904 h 374"/>
              <a:gd name="T6" fmla="*/ 364832 w 476"/>
              <a:gd name="T7" fmla="*/ 0 h 374"/>
              <a:gd name="T8" fmla="*/ 421395 w 476"/>
              <a:gd name="T9" fmla="*/ 87745 h 374"/>
              <a:gd name="T10" fmla="*/ 401597 w 476"/>
              <a:gd name="T11" fmla="*/ 139360 h 374"/>
              <a:gd name="T12" fmla="*/ 596740 w 476"/>
              <a:gd name="T13" fmla="*/ 160006 h 374"/>
              <a:gd name="T14" fmla="*/ 650475 w 476"/>
              <a:gd name="T15" fmla="*/ 198718 h 374"/>
              <a:gd name="T16" fmla="*/ 921977 w 476"/>
              <a:gd name="T17" fmla="*/ 185814 h 374"/>
              <a:gd name="T18" fmla="*/ 1289637 w 476"/>
              <a:gd name="T19" fmla="*/ 229687 h 374"/>
              <a:gd name="T20" fmla="*/ 1346200 w 476"/>
              <a:gd name="T21" fmla="*/ 371628 h 374"/>
              <a:gd name="T22" fmla="*/ 1190652 w 476"/>
              <a:gd name="T23" fmla="*/ 531634 h 374"/>
              <a:gd name="T24" fmla="*/ 1230246 w 476"/>
              <a:gd name="T25" fmla="*/ 614218 h 374"/>
              <a:gd name="T26" fmla="*/ 1190652 w 476"/>
              <a:gd name="T27" fmla="*/ 647768 h 374"/>
              <a:gd name="T28" fmla="*/ 1117120 w 476"/>
              <a:gd name="T29" fmla="*/ 965200 h 374"/>
              <a:gd name="T30" fmla="*/ 574115 w 476"/>
              <a:gd name="T31" fmla="*/ 846486 h 374"/>
              <a:gd name="T32" fmla="*/ 0 w 476"/>
              <a:gd name="T33" fmla="*/ 717448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2" name="Freeform 14"/>
          <p:cNvSpPr>
            <a:spLocks/>
          </p:cNvSpPr>
          <p:nvPr/>
        </p:nvSpPr>
        <p:spPr bwMode="auto">
          <a:xfrm>
            <a:off x="1165225" y="2347912"/>
            <a:ext cx="1114425" cy="1438275"/>
          </a:xfrm>
          <a:custGeom>
            <a:avLst/>
            <a:gdLst>
              <a:gd name="T0" fmla="*/ 692980 w 394"/>
              <a:gd name="T1" fmla="*/ 113616 h 557"/>
              <a:gd name="T2" fmla="*/ 1114425 w 394"/>
              <a:gd name="T3" fmla="*/ 170424 h 557"/>
              <a:gd name="T4" fmla="*/ 941887 w 394"/>
              <a:gd name="T5" fmla="*/ 1105174 h 557"/>
              <a:gd name="T6" fmla="*/ 922088 w 394"/>
              <a:gd name="T7" fmla="*/ 1288508 h 557"/>
              <a:gd name="T8" fmla="*/ 868346 w 394"/>
              <a:gd name="T9" fmla="*/ 1288508 h 557"/>
              <a:gd name="T10" fmla="*/ 786320 w 394"/>
              <a:gd name="T11" fmla="*/ 1438275 h 557"/>
              <a:gd name="T12" fmla="*/ 0 w 394"/>
              <a:gd name="T13" fmla="*/ 573244 h 557"/>
              <a:gd name="T14" fmla="*/ 152738 w 394"/>
              <a:gd name="T15" fmla="*/ 0 h 557"/>
              <a:gd name="T16" fmla="*/ 692980 w 394"/>
              <a:gd name="T17" fmla="*/ 11361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5"/>
          <p:cNvSpPr>
            <a:spLocks/>
          </p:cNvSpPr>
          <p:nvPr/>
        </p:nvSpPr>
        <p:spPr bwMode="auto">
          <a:xfrm>
            <a:off x="1165225" y="2347912"/>
            <a:ext cx="1114425" cy="1438275"/>
          </a:xfrm>
          <a:custGeom>
            <a:avLst/>
            <a:gdLst>
              <a:gd name="T0" fmla="*/ 692980 w 394"/>
              <a:gd name="T1" fmla="*/ 113616 h 557"/>
              <a:gd name="T2" fmla="*/ 1114425 w 394"/>
              <a:gd name="T3" fmla="*/ 170424 h 557"/>
              <a:gd name="T4" fmla="*/ 941887 w 394"/>
              <a:gd name="T5" fmla="*/ 1105174 h 557"/>
              <a:gd name="T6" fmla="*/ 922088 w 394"/>
              <a:gd name="T7" fmla="*/ 1288508 h 557"/>
              <a:gd name="T8" fmla="*/ 868346 w 394"/>
              <a:gd name="T9" fmla="*/ 1288508 h 557"/>
              <a:gd name="T10" fmla="*/ 786320 w 394"/>
              <a:gd name="T11" fmla="*/ 1438275 h 557"/>
              <a:gd name="T12" fmla="*/ 0 w 394"/>
              <a:gd name="T13" fmla="*/ 573244 h 557"/>
              <a:gd name="T14" fmla="*/ 152738 w 394"/>
              <a:gd name="T15" fmla="*/ 0 h 557"/>
              <a:gd name="T16" fmla="*/ 692980 w 394"/>
              <a:gd name="T17" fmla="*/ 11361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4" name="Freeform 16"/>
          <p:cNvSpPr>
            <a:spLocks/>
          </p:cNvSpPr>
          <p:nvPr/>
        </p:nvSpPr>
        <p:spPr bwMode="auto">
          <a:xfrm>
            <a:off x="1858963" y="1162050"/>
            <a:ext cx="901700" cy="1430337"/>
          </a:xfrm>
          <a:custGeom>
            <a:avLst/>
            <a:gdLst>
              <a:gd name="T0" fmla="*/ 283553 w 318"/>
              <a:gd name="T1" fmla="*/ 0 h 554"/>
              <a:gd name="T2" fmla="*/ 419659 w 318"/>
              <a:gd name="T3" fmla="*/ 15491 h 554"/>
              <a:gd name="T4" fmla="*/ 385633 w 318"/>
              <a:gd name="T5" fmla="*/ 175565 h 554"/>
              <a:gd name="T6" fmla="*/ 419659 w 318"/>
              <a:gd name="T7" fmla="*/ 348548 h 554"/>
              <a:gd name="T8" fmla="*/ 558600 w 318"/>
              <a:gd name="T9" fmla="*/ 521531 h 554"/>
              <a:gd name="T10" fmla="*/ 518903 w 318"/>
              <a:gd name="T11" fmla="*/ 666114 h 554"/>
              <a:gd name="T12" fmla="*/ 482041 w 318"/>
              <a:gd name="T13" fmla="*/ 707423 h 554"/>
              <a:gd name="T14" fmla="*/ 496219 w 318"/>
              <a:gd name="T15" fmla="*/ 751314 h 554"/>
              <a:gd name="T16" fmla="*/ 558600 w 318"/>
              <a:gd name="T17" fmla="*/ 722914 h 554"/>
              <a:gd name="T18" fmla="*/ 652173 w 318"/>
              <a:gd name="T19" fmla="*/ 968188 h 554"/>
              <a:gd name="T20" fmla="*/ 731568 w 318"/>
              <a:gd name="T21" fmla="*/ 950116 h 554"/>
              <a:gd name="T22" fmla="*/ 867674 w 318"/>
              <a:gd name="T23" fmla="*/ 968188 h 554"/>
              <a:gd name="T24" fmla="*/ 887522 w 318"/>
              <a:gd name="T25" fmla="*/ 939788 h 554"/>
              <a:gd name="T26" fmla="*/ 901700 w 318"/>
              <a:gd name="T27" fmla="*/ 968188 h 554"/>
              <a:gd name="T28" fmla="*/ 847825 w 318"/>
              <a:gd name="T29" fmla="*/ 1430337 h 554"/>
              <a:gd name="T30" fmla="*/ 419659 w 318"/>
              <a:gd name="T31" fmla="*/ 1355464 h 554"/>
              <a:gd name="T32" fmla="*/ 0 w 318"/>
              <a:gd name="T33" fmla="*/ 1301245 h 554"/>
              <a:gd name="T34" fmla="*/ 73724 w 318"/>
              <a:gd name="T35" fmla="*/ 983679 h 554"/>
              <a:gd name="T36" fmla="*/ 113421 w 318"/>
              <a:gd name="T37" fmla="*/ 950116 h 554"/>
              <a:gd name="T38" fmla="*/ 73724 w 318"/>
              <a:gd name="T39" fmla="*/ 867497 h 554"/>
              <a:gd name="T40" fmla="*/ 226843 w 318"/>
              <a:gd name="T41" fmla="*/ 707423 h 554"/>
              <a:gd name="T42" fmla="*/ 170132 w 318"/>
              <a:gd name="T43" fmla="*/ 562840 h 554"/>
              <a:gd name="T44" fmla="*/ 283553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7"/>
          <p:cNvSpPr>
            <a:spLocks/>
          </p:cNvSpPr>
          <p:nvPr/>
        </p:nvSpPr>
        <p:spPr bwMode="auto">
          <a:xfrm>
            <a:off x="1858963" y="1162050"/>
            <a:ext cx="901700" cy="1430337"/>
          </a:xfrm>
          <a:custGeom>
            <a:avLst/>
            <a:gdLst>
              <a:gd name="T0" fmla="*/ 283553 w 318"/>
              <a:gd name="T1" fmla="*/ 0 h 554"/>
              <a:gd name="T2" fmla="*/ 419659 w 318"/>
              <a:gd name="T3" fmla="*/ 15491 h 554"/>
              <a:gd name="T4" fmla="*/ 385633 w 318"/>
              <a:gd name="T5" fmla="*/ 175565 h 554"/>
              <a:gd name="T6" fmla="*/ 419659 w 318"/>
              <a:gd name="T7" fmla="*/ 348548 h 554"/>
              <a:gd name="T8" fmla="*/ 558600 w 318"/>
              <a:gd name="T9" fmla="*/ 521531 h 554"/>
              <a:gd name="T10" fmla="*/ 518903 w 318"/>
              <a:gd name="T11" fmla="*/ 666114 h 554"/>
              <a:gd name="T12" fmla="*/ 482041 w 318"/>
              <a:gd name="T13" fmla="*/ 707423 h 554"/>
              <a:gd name="T14" fmla="*/ 496219 w 318"/>
              <a:gd name="T15" fmla="*/ 751314 h 554"/>
              <a:gd name="T16" fmla="*/ 558600 w 318"/>
              <a:gd name="T17" fmla="*/ 722914 h 554"/>
              <a:gd name="T18" fmla="*/ 652173 w 318"/>
              <a:gd name="T19" fmla="*/ 968188 h 554"/>
              <a:gd name="T20" fmla="*/ 731568 w 318"/>
              <a:gd name="T21" fmla="*/ 950116 h 554"/>
              <a:gd name="T22" fmla="*/ 867674 w 318"/>
              <a:gd name="T23" fmla="*/ 968188 h 554"/>
              <a:gd name="T24" fmla="*/ 887522 w 318"/>
              <a:gd name="T25" fmla="*/ 939788 h 554"/>
              <a:gd name="T26" fmla="*/ 901700 w 318"/>
              <a:gd name="T27" fmla="*/ 968188 h 554"/>
              <a:gd name="T28" fmla="*/ 847825 w 318"/>
              <a:gd name="T29" fmla="*/ 1430337 h 554"/>
              <a:gd name="T30" fmla="*/ 419659 w 318"/>
              <a:gd name="T31" fmla="*/ 1355464 h 554"/>
              <a:gd name="T32" fmla="*/ 0 w 318"/>
              <a:gd name="T33" fmla="*/ 1301245 h 554"/>
              <a:gd name="T34" fmla="*/ 73724 w 318"/>
              <a:gd name="T35" fmla="*/ 983679 h 554"/>
              <a:gd name="T36" fmla="*/ 113421 w 318"/>
              <a:gd name="T37" fmla="*/ 950116 h 554"/>
              <a:gd name="T38" fmla="*/ 73724 w 318"/>
              <a:gd name="T39" fmla="*/ 867497 h 554"/>
              <a:gd name="T40" fmla="*/ 226843 w 318"/>
              <a:gd name="T41" fmla="*/ 707423 h 554"/>
              <a:gd name="T42" fmla="*/ 170132 w 318"/>
              <a:gd name="T43" fmla="*/ 562840 h 554"/>
              <a:gd name="T44" fmla="*/ 283553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6" name="Freeform 18"/>
          <p:cNvSpPr>
            <a:spLocks/>
          </p:cNvSpPr>
          <p:nvPr/>
        </p:nvSpPr>
        <p:spPr bwMode="auto">
          <a:xfrm>
            <a:off x="2106613" y="2522537"/>
            <a:ext cx="866775" cy="1030288"/>
          </a:xfrm>
          <a:custGeom>
            <a:avLst/>
            <a:gdLst>
              <a:gd name="T0" fmla="*/ 172226 w 307"/>
              <a:gd name="T1" fmla="*/ 0 h 400"/>
              <a:gd name="T2" fmla="*/ 598555 w 307"/>
              <a:gd name="T3" fmla="*/ 66969 h 400"/>
              <a:gd name="T4" fmla="*/ 556204 w 307"/>
              <a:gd name="T5" fmla="*/ 270451 h 400"/>
              <a:gd name="T6" fmla="*/ 866775 w 307"/>
              <a:gd name="T7" fmla="*/ 329692 h 400"/>
              <a:gd name="T8" fmla="*/ 751017 w 307"/>
              <a:gd name="T9" fmla="*/ 1030288 h 400"/>
              <a:gd name="T10" fmla="*/ 0 w 307"/>
              <a:gd name="T11" fmla="*/ 929835 h 400"/>
              <a:gd name="T12" fmla="*/ 17222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19"/>
          <p:cNvSpPr>
            <a:spLocks/>
          </p:cNvSpPr>
          <p:nvPr/>
        </p:nvSpPr>
        <p:spPr bwMode="auto">
          <a:xfrm>
            <a:off x="2106613" y="2522537"/>
            <a:ext cx="866775" cy="1030288"/>
          </a:xfrm>
          <a:custGeom>
            <a:avLst/>
            <a:gdLst>
              <a:gd name="T0" fmla="*/ 172226 w 307"/>
              <a:gd name="T1" fmla="*/ 0 h 400"/>
              <a:gd name="T2" fmla="*/ 598555 w 307"/>
              <a:gd name="T3" fmla="*/ 66969 h 400"/>
              <a:gd name="T4" fmla="*/ 556204 w 307"/>
              <a:gd name="T5" fmla="*/ 270451 h 400"/>
              <a:gd name="T6" fmla="*/ 866775 w 307"/>
              <a:gd name="T7" fmla="*/ 329692 h 400"/>
              <a:gd name="T8" fmla="*/ 751017 w 307"/>
              <a:gd name="T9" fmla="*/ 1030288 h 400"/>
              <a:gd name="T10" fmla="*/ 0 w 307"/>
              <a:gd name="T11" fmla="*/ 929835 h 400"/>
              <a:gd name="T12" fmla="*/ 17222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8" name="Freeform 20"/>
          <p:cNvSpPr>
            <a:spLocks/>
          </p:cNvSpPr>
          <p:nvPr/>
        </p:nvSpPr>
        <p:spPr bwMode="auto">
          <a:xfrm>
            <a:off x="2246313" y="1179512"/>
            <a:ext cx="1649412" cy="965200"/>
          </a:xfrm>
          <a:custGeom>
            <a:avLst/>
            <a:gdLst>
              <a:gd name="T0" fmla="*/ 33892 w 584"/>
              <a:gd name="T1" fmla="*/ 0 h 374"/>
              <a:gd name="T2" fmla="*/ 1649412 w 584"/>
              <a:gd name="T3" fmla="*/ 229687 h 374"/>
              <a:gd name="T4" fmla="*/ 1615520 w 584"/>
              <a:gd name="T5" fmla="*/ 820678 h 374"/>
              <a:gd name="T6" fmla="*/ 1573155 w 584"/>
              <a:gd name="T7" fmla="*/ 965200 h 374"/>
              <a:gd name="T8" fmla="*/ 533799 w 584"/>
              <a:gd name="T9" fmla="*/ 864551 h 374"/>
              <a:gd name="T10" fmla="*/ 511205 w 584"/>
              <a:gd name="T11" fmla="*/ 949716 h 374"/>
              <a:gd name="T12" fmla="*/ 497083 w 584"/>
              <a:gd name="T13" fmla="*/ 923908 h 374"/>
              <a:gd name="T14" fmla="*/ 480137 w 584"/>
              <a:gd name="T15" fmla="*/ 949716 h 374"/>
              <a:gd name="T16" fmla="*/ 344569 w 584"/>
              <a:gd name="T17" fmla="*/ 931650 h 374"/>
              <a:gd name="T18" fmla="*/ 265488 w 584"/>
              <a:gd name="T19" fmla="*/ 949716 h 374"/>
              <a:gd name="T20" fmla="*/ 172284 w 584"/>
              <a:gd name="T21" fmla="*/ 704544 h 374"/>
              <a:gd name="T22" fmla="*/ 110149 w 584"/>
              <a:gd name="T23" fmla="*/ 732933 h 374"/>
              <a:gd name="T24" fmla="*/ 96027 w 584"/>
              <a:gd name="T25" fmla="*/ 689060 h 374"/>
              <a:gd name="T26" fmla="*/ 132744 w 584"/>
              <a:gd name="T27" fmla="*/ 647768 h 374"/>
              <a:gd name="T28" fmla="*/ 172284 w 584"/>
              <a:gd name="T29" fmla="*/ 503246 h 374"/>
              <a:gd name="T30" fmla="*/ 33892 w 584"/>
              <a:gd name="T31" fmla="*/ 330336 h 374"/>
              <a:gd name="T32" fmla="*/ 0 w 584"/>
              <a:gd name="T33" fmla="*/ 157426 h 374"/>
              <a:gd name="T34" fmla="*/ 33892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21"/>
          <p:cNvSpPr>
            <a:spLocks/>
          </p:cNvSpPr>
          <p:nvPr/>
        </p:nvSpPr>
        <p:spPr bwMode="auto">
          <a:xfrm>
            <a:off x="2246313" y="1179512"/>
            <a:ext cx="1649412" cy="965200"/>
          </a:xfrm>
          <a:custGeom>
            <a:avLst/>
            <a:gdLst>
              <a:gd name="T0" fmla="*/ 33892 w 584"/>
              <a:gd name="T1" fmla="*/ 0 h 374"/>
              <a:gd name="T2" fmla="*/ 1649412 w 584"/>
              <a:gd name="T3" fmla="*/ 229687 h 374"/>
              <a:gd name="T4" fmla="*/ 1615520 w 584"/>
              <a:gd name="T5" fmla="*/ 820678 h 374"/>
              <a:gd name="T6" fmla="*/ 1573155 w 584"/>
              <a:gd name="T7" fmla="*/ 965200 h 374"/>
              <a:gd name="T8" fmla="*/ 533799 w 584"/>
              <a:gd name="T9" fmla="*/ 864551 h 374"/>
              <a:gd name="T10" fmla="*/ 511205 w 584"/>
              <a:gd name="T11" fmla="*/ 949716 h 374"/>
              <a:gd name="T12" fmla="*/ 497083 w 584"/>
              <a:gd name="T13" fmla="*/ 923908 h 374"/>
              <a:gd name="T14" fmla="*/ 480137 w 584"/>
              <a:gd name="T15" fmla="*/ 949716 h 374"/>
              <a:gd name="T16" fmla="*/ 344569 w 584"/>
              <a:gd name="T17" fmla="*/ 931650 h 374"/>
              <a:gd name="T18" fmla="*/ 265488 w 584"/>
              <a:gd name="T19" fmla="*/ 949716 h 374"/>
              <a:gd name="T20" fmla="*/ 172284 w 584"/>
              <a:gd name="T21" fmla="*/ 704544 h 374"/>
              <a:gd name="T22" fmla="*/ 110149 w 584"/>
              <a:gd name="T23" fmla="*/ 732933 h 374"/>
              <a:gd name="T24" fmla="*/ 96027 w 584"/>
              <a:gd name="T25" fmla="*/ 689060 h 374"/>
              <a:gd name="T26" fmla="*/ 132744 w 584"/>
              <a:gd name="T27" fmla="*/ 647768 h 374"/>
              <a:gd name="T28" fmla="*/ 172284 w 584"/>
              <a:gd name="T29" fmla="*/ 503246 h 374"/>
              <a:gd name="T30" fmla="*/ 33892 w 584"/>
              <a:gd name="T31" fmla="*/ 330336 h 374"/>
              <a:gd name="T32" fmla="*/ 0 w 584"/>
              <a:gd name="T33" fmla="*/ 157426 h 374"/>
              <a:gd name="T34" fmla="*/ 33892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0" name="Freeform 22"/>
          <p:cNvSpPr>
            <a:spLocks/>
          </p:cNvSpPr>
          <p:nvPr/>
        </p:nvSpPr>
        <p:spPr bwMode="auto">
          <a:xfrm>
            <a:off x="2665413" y="2046287"/>
            <a:ext cx="1160462" cy="844550"/>
          </a:xfrm>
          <a:custGeom>
            <a:avLst/>
            <a:gdLst>
              <a:gd name="T0" fmla="*/ 1160462 w 411"/>
              <a:gd name="T1" fmla="*/ 100419 h 328"/>
              <a:gd name="T2" fmla="*/ 1160462 w 411"/>
              <a:gd name="T3" fmla="*/ 455748 h 328"/>
              <a:gd name="T4" fmla="*/ 1118109 w 411"/>
              <a:gd name="T5" fmla="*/ 844550 h 328"/>
              <a:gd name="T6" fmla="*/ 307762 w 411"/>
              <a:gd name="T7" fmla="*/ 803352 h 328"/>
              <a:gd name="T8" fmla="*/ 0 w 411"/>
              <a:gd name="T9" fmla="*/ 744131 h 328"/>
              <a:gd name="T10" fmla="*/ 39529 w 411"/>
              <a:gd name="T11" fmla="*/ 540718 h 328"/>
              <a:gd name="T12" fmla="*/ 93176 w 411"/>
              <a:gd name="T13" fmla="*/ 84970 h 328"/>
              <a:gd name="T14" fmla="*/ 112940 w 411"/>
              <a:gd name="T15" fmla="*/ 0 h 328"/>
              <a:gd name="T16" fmla="*/ 1160462 w 411"/>
              <a:gd name="T17" fmla="*/ 100419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23"/>
          <p:cNvSpPr>
            <a:spLocks/>
          </p:cNvSpPr>
          <p:nvPr/>
        </p:nvSpPr>
        <p:spPr bwMode="auto">
          <a:xfrm>
            <a:off x="2665413" y="2046287"/>
            <a:ext cx="1160462" cy="844550"/>
          </a:xfrm>
          <a:custGeom>
            <a:avLst/>
            <a:gdLst>
              <a:gd name="T0" fmla="*/ 1160462 w 411"/>
              <a:gd name="T1" fmla="*/ 100419 h 328"/>
              <a:gd name="T2" fmla="*/ 1160462 w 411"/>
              <a:gd name="T3" fmla="*/ 455748 h 328"/>
              <a:gd name="T4" fmla="*/ 1118109 w 411"/>
              <a:gd name="T5" fmla="*/ 844550 h 328"/>
              <a:gd name="T6" fmla="*/ 307762 w 411"/>
              <a:gd name="T7" fmla="*/ 803352 h 328"/>
              <a:gd name="T8" fmla="*/ 0 w 411"/>
              <a:gd name="T9" fmla="*/ 744131 h 328"/>
              <a:gd name="T10" fmla="*/ 39529 w 411"/>
              <a:gd name="T11" fmla="*/ 540718 h 328"/>
              <a:gd name="T12" fmla="*/ 93176 w 411"/>
              <a:gd name="T13" fmla="*/ 84970 h 328"/>
              <a:gd name="T14" fmla="*/ 112940 w 411"/>
              <a:gd name="T15" fmla="*/ 0 h 328"/>
              <a:gd name="T16" fmla="*/ 1160462 w 411"/>
              <a:gd name="T17" fmla="*/ 100419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24"/>
          <p:cNvSpPr>
            <a:spLocks/>
          </p:cNvSpPr>
          <p:nvPr/>
        </p:nvSpPr>
        <p:spPr bwMode="auto">
          <a:xfrm>
            <a:off x="2859088" y="2852737"/>
            <a:ext cx="1216025" cy="788988"/>
          </a:xfrm>
          <a:custGeom>
            <a:avLst/>
            <a:gdLst>
              <a:gd name="T0" fmla="*/ 113119 w 430"/>
              <a:gd name="T1" fmla="*/ 0 h 306"/>
              <a:gd name="T2" fmla="*/ 924745 w 430"/>
              <a:gd name="T3" fmla="*/ 38676 h 306"/>
              <a:gd name="T4" fmla="*/ 1216025 w 430"/>
              <a:gd name="T5" fmla="*/ 69617 h 306"/>
              <a:gd name="T6" fmla="*/ 1216025 w 430"/>
              <a:gd name="T7" fmla="*/ 270731 h 306"/>
              <a:gd name="T8" fmla="*/ 1193401 w 430"/>
              <a:gd name="T9" fmla="*/ 788988 h 306"/>
              <a:gd name="T10" fmla="*/ 1035035 w 430"/>
              <a:gd name="T11" fmla="*/ 773518 h 306"/>
              <a:gd name="T12" fmla="*/ 0 w 430"/>
              <a:gd name="T13" fmla="*/ 701323 h 306"/>
              <a:gd name="T14" fmla="*/ 113119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25"/>
          <p:cNvSpPr>
            <a:spLocks/>
          </p:cNvSpPr>
          <p:nvPr/>
        </p:nvSpPr>
        <p:spPr bwMode="auto">
          <a:xfrm>
            <a:off x="2859088" y="2852737"/>
            <a:ext cx="1216025" cy="788988"/>
          </a:xfrm>
          <a:custGeom>
            <a:avLst/>
            <a:gdLst>
              <a:gd name="T0" fmla="*/ 113119 w 430"/>
              <a:gd name="T1" fmla="*/ 0 h 306"/>
              <a:gd name="T2" fmla="*/ 924745 w 430"/>
              <a:gd name="T3" fmla="*/ 38676 h 306"/>
              <a:gd name="T4" fmla="*/ 1216025 w 430"/>
              <a:gd name="T5" fmla="*/ 69617 h 306"/>
              <a:gd name="T6" fmla="*/ 1216025 w 430"/>
              <a:gd name="T7" fmla="*/ 270731 h 306"/>
              <a:gd name="T8" fmla="*/ 1193401 w 430"/>
              <a:gd name="T9" fmla="*/ 788988 h 306"/>
              <a:gd name="T10" fmla="*/ 1035035 w 430"/>
              <a:gd name="T11" fmla="*/ 773518 h 306"/>
              <a:gd name="T12" fmla="*/ 0 w 430"/>
              <a:gd name="T13" fmla="*/ 701323 h 306"/>
              <a:gd name="T14" fmla="*/ 113119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Freeform 26"/>
          <p:cNvSpPr>
            <a:spLocks/>
          </p:cNvSpPr>
          <p:nvPr/>
        </p:nvSpPr>
        <p:spPr bwMode="auto">
          <a:xfrm>
            <a:off x="3862388" y="1408112"/>
            <a:ext cx="1055687" cy="593725"/>
          </a:xfrm>
          <a:custGeom>
            <a:avLst/>
            <a:gdLst>
              <a:gd name="T0" fmla="*/ 33963 w 373"/>
              <a:gd name="T1" fmla="*/ 0 h 229"/>
              <a:gd name="T2" fmla="*/ 962288 w 373"/>
              <a:gd name="T3" fmla="*/ 25927 h 229"/>
              <a:gd name="T4" fmla="*/ 996252 w 373"/>
              <a:gd name="T5" fmla="*/ 101115 h 229"/>
              <a:gd name="T6" fmla="*/ 996252 w 373"/>
              <a:gd name="T7" fmla="*/ 158154 h 229"/>
              <a:gd name="T8" fmla="*/ 1035875 w 373"/>
              <a:gd name="T9" fmla="*/ 287788 h 229"/>
              <a:gd name="T10" fmla="*/ 1035875 w 373"/>
              <a:gd name="T11" fmla="*/ 378532 h 229"/>
              <a:gd name="T12" fmla="*/ 1055687 w 373"/>
              <a:gd name="T13" fmla="*/ 427793 h 229"/>
              <a:gd name="T14" fmla="*/ 1055687 w 373"/>
              <a:gd name="T15" fmla="*/ 593725 h 229"/>
              <a:gd name="T16" fmla="*/ 0 w 373"/>
              <a:gd name="T17" fmla="*/ 593725 h 229"/>
              <a:gd name="T18" fmla="*/ 33963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27"/>
          <p:cNvSpPr>
            <a:spLocks/>
          </p:cNvSpPr>
          <p:nvPr/>
        </p:nvSpPr>
        <p:spPr bwMode="auto">
          <a:xfrm>
            <a:off x="3862388" y="1408112"/>
            <a:ext cx="1055687" cy="593725"/>
          </a:xfrm>
          <a:custGeom>
            <a:avLst/>
            <a:gdLst>
              <a:gd name="T0" fmla="*/ 33963 w 373"/>
              <a:gd name="T1" fmla="*/ 0 h 229"/>
              <a:gd name="T2" fmla="*/ 962288 w 373"/>
              <a:gd name="T3" fmla="*/ 25927 h 229"/>
              <a:gd name="T4" fmla="*/ 996252 w 373"/>
              <a:gd name="T5" fmla="*/ 101115 h 229"/>
              <a:gd name="T6" fmla="*/ 996252 w 373"/>
              <a:gd name="T7" fmla="*/ 158154 h 229"/>
              <a:gd name="T8" fmla="*/ 1035875 w 373"/>
              <a:gd name="T9" fmla="*/ 287788 h 229"/>
              <a:gd name="T10" fmla="*/ 1035875 w 373"/>
              <a:gd name="T11" fmla="*/ 378532 h 229"/>
              <a:gd name="T12" fmla="*/ 1055687 w 373"/>
              <a:gd name="T13" fmla="*/ 427793 h 229"/>
              <a:gd name="T14" fmla="*/ 1055687 w 373"/>
              <a:gd name="T15" fmla="*/ 593725 h 229"/>
              <a:gd name="T16" fmla="*/ 0 w 373"/>
              <a:gd name="T17" fmla="*/ 593725 h 229"/>
              <a:gd name="T18" fmla="*/ 33963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6" name="Freeform 28"/>
          <p:cNvSpPr>
            <a:spLocks/>
          </p:cNvSpPr>
          <p:nvPr/>
        </p:nvSpPr>
        <p:spPr bwMode="auto">
          <a:xfrm>
            <a:off x="3825875" y="2001837"/>
            <a:ext cx="1174750" cy="635000"/>
          </a:xfrm>
          <a:custGeom>
            <a:avLst/>
            <a:gdLst>
              <a:gd name="T0" fmla="*/ 34051 w 414"/>
              <a:gd name="T1" fmla="*/ 0 h 246"/>
              <a:gd name="T2" fmla="*/ 1095298 w 414"/>
              <a:gd name="T3" fmla="*/ 0 h 246"/>
              <a:gd name="T4" fmla="*/ 1112324 w 414"/>
              <a:gd name="T5" fmla="*/ 41301 h 246"/>
              <a:gd name="T6" fmla="*/ 1095298 w 414"/>
              <a:gd name="T7" fmla="*/ 100671 h 246"/>
              <a:gd name="T8" fmla="*/ 1135024 w 414"/>
              <a:gd name="T9" fmla="*/ 126484 h 246"/>
              <a:gd name="T10" fmla="*/ 1135024 w 414"/>
              <a:gd name="T11" fmla="*/ 443984 h 246"/>
              <a:gd name="T12" fmla="*/ 1149212 w 414"/>
              <a:gd name="T13" fmla="*/ 516260 h 246"/>
              <a:gd name="T14" fmla="*/ 1112324 w 414"/>
              <a:gd name="T15" fmla="*/ 560142 h 246"/>
              <a:gd name="T16" fmla="*/ 1174750 w 414"/>
              <a:gd name="T17" fmla="*/ 635000 h 246"/>
              <a:gd name="T18" fmla="*/ 1095298 w 414"/>
              <a:gd name="T19" fmla="*/ 573049 h 246"/>
              <a:gd name="T20" fmla="*/ 984633 w 414"/>
              <a:gd name="T21" fmla="*/ 560142 h 246"/>
              <a:gd name="T22" fmla="*/ 922207 w 414"/>
              <a:gd name="T23" fmla="*/ 560142 h 246"/>
              <a:gd name="T24" fmla="*/ 828568 w 414"/>
              <a:gd name="T25" fmla="*/ 516260 h 246"/>
              <a:gd name="T26" fmla="*/ 0 w 414"/>
              <a:gd name="T27" fmla="*/ 503354 h 246"/>
              <a:gd name="T28" fmla="*/ 0 w 414"/>
              <a:gd name="T29" fmla="*/ 141972 h 246"/>
              <a:gd name="T30" fmla="*/ 34051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29"/>
          <p:cNvSpPr>
            <a:spLocks/>
          </p:cNvSpPr>
          <p:nvPr/>
        </p:nvSpPr>
        <p:spPr bwMode="auto">
          <a:xfrm>
            <a:off x="3825875" y="2001837"/>
            <a:ext cx="1174750" cy="635000"/>
          </a:xfrm>
          <a:custGeom>
            <a:avLst/>
            <a:gdLst>
              <a:gd name="T0" fmla="*/ 34051 w 414"/>
              <a:gd name="T1" fmla="*/ 0 h 246"/>
              <a:gd name="T2" fmla="*/ 1095298 w 414"/>
              <a:gd name="T3" fmla="*/ 0 h 246"/>
              <a:gd name="T4" fmla="*/ 1112324 w 414"/>
              <a:gd name="T5" fmla="*/ 41301 h 246"/>
              <a:gd name="T6" fmla="*/ 1095298 w 414"/>
              <a:gd name="T7" fmla="*/ 100671 h 246"/>
              <a:gd name="T8" fmla="*/ 1135024 w 414"/>
              <a:gd name="T9" fmla="*/ 126484 h 246"/>
              <a:gd name="T10" fmla="*/ 1135024 w 414"/>
              <a:gd name="T11" fmla="*/ 443984 h 246"/>
              <a:gd name="T12" fmla="*/ 1149212 w 414"/>
              <a:gd name="T13" fmla="*/ 516260 h 246"/>
              <a:gd name="T14" fmla="*/ 1112324 w 414"/>
              <a:gd name="T15" fmla="*/ 560142 h 246"/>
              <a:gd name="T16" fmla="*/ 1174750 w 414"/>
              <a:gd name="T17" fmla="*/ 635000 h 246"/>
              <a:gd name="T18" fmla="*/ 1095298 w 414"/>
              <a:gd name="T19" fmla="*/ 573049 h 246"/>
              <a:gd name="T20" fmla="*/ 984633 w 414"/>
              <a:gd name="T21" fmla="*/ 560142 h 246"/>
              <a:gd name="T22" fmla="*/ 922207 w 414"/>
              <a:gd name="T23" fmla="*/ 560142 h 246"/>
              <a:gd name="T24" fmla="*/ 828568 w 414"/>
              <a:gd name="T25" fmla="*/ 516260 h 246"/>
              <a:gd name="T26" fmla="*/ 0 w 414"/>
              <a:gd name="T27" fmla="*/ 503354 h 246"/>
              <a:gd name="T28" fmla="*/ 0 w 414"/>
              <a:gd name="T29" fmla="*/ 141972 h 246"/>
              <a:gd name="T30" fmla="*/ 34051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8" name="Freeform 30"/>
          <p:cNvSpPr>
            <a:spLocks/>
          </p:cNvSpPr>
          <p:nvPr/>
        </p:nvSpPr>
        <p:spPr bwMode="auto">
          <a:xfrm>
            <a:off x="3783013" y="2505075"/>
            <a:ext cx="1401762" cy="625475"/>
          </a:xfrm>
          <a:custGeom>
            <a:avLst/>
            <a:gdLst>
              <a:gd name="T0" fmla="*/ 288266 w 496"/>
              <a:gd name="T1" fmla="*/ 420444 h 241"/>
              <a:gd name="T2" fmla="*/ 0 w 496"/>
              <a:gd name="T3" fmla="*/ 389300 h 241"/>
              <a:gd name="T4" fmla="*/ 36740 w 496"/>
              <a:gd name="T5" fmla="*/ 0 h 241"/>
              <a:gd name="T6" fmla="*/ 867623 w 496"/>
              <a:gd name="T7" fmla="*/ 12977 h 241"/>
              <a:gd name="T8" fmla="*/ 963711 w 496"/>
              <a:gd name="T9" fmla="*/ 59693 h 241"/>
              <a:gd name="T10" fmla="*/ 1023060 w 496"/>
              <a:gd name="T11" fmla="*/ 59693 h 241"/>
              <a:gd name="T12" fmla="*/ 1133279 w 496"/>
              <a:gd name="T13" fmla="*/ 72669 h 241"/>
              <a:gd name="T14" fmla="*/ 1212411 w 496"/>
              <a:gd name="T15" fmla="*/ 129767 h 241"/>
              <a:gd name="T16" fmla="*/ 1246325 w 496"/>
              <a:gd name="T17" fmla="*/ 259533 h 241"/>
              <a:gd name="T18" fmla="*/ 1302847 w 496"/>
              <a:gd name="T19" fmla="*/ 360751 h 241"/>
              <a:gd name="T20" fmla="*/ 1302847 w 496"/>
              <a:gd name="T21" fmla="*/ 433420 h 241"/>
              <a:gd name="T22" fmla="*/ 1322630 w 496"/>
              <a:gd name="T23" fmla="*/ 516471 h 241"/>
              <a:gd name="T24" fmla="*/ 1322630 w 496"/>
              <a:gd name="T25" fmla="*/ 560592 h 241"/>
              <a:gd name="T26" fmla="*/ 1401762 w 496"/>
              <a:gd name="T27" fmla="*/ 625475 h 241"/>
              <a:gd name="T28" fmla="*/ 288266 w 496"/>
              <a:gd name="T29" fmla="*/ 625475 h 241"/>
              <a:gd name="T30" fmla="*/ 288266 w 496"/>
              <a:gd name="T31" fmla="*/ 420444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31"/>
          <p:cNvSpPr>
            <a:spLocks/>
          </p:cNvSpPr>
          <p:nvPr/>
        </p:nvSpPr>
        <p:spPr bwMode="auto">
          <a:xfrm>
            <a:off x="3783013" y="2505075"/>
            <a:ext cx="1401762" cy="625475"/>
          </a:xfrm>
          <a:custGeom>
            <a:avLst/>
            <a:gdLst>
              <a:gd name="T0" fmla="*/ 288266 w 496"/>
              <a:gd name="T1" fmla="*/ 420444 h 241"/>
              <a:gd name="T2" fmla="*/ 0 w 496"/>
              <a:gd name="T3" fmla="*/ 389300 h 241"/>
              <a:gd name="T4" fmla="*/ 36740 w 496"/>
              <a:gd name="T5" fmla="*/ 0 h 241"/>
              <a:gd name="T6" fmla="*/ 867623 w 496"/>
              <a:gd name="T7" fmla="*/ 12977 h 241"/>
              <a:gd name="T8" fmla="*/ 963711 w 496"/>
              <a:gd name="T9" fmla="*/ 59693 h 241"/>
              <a:gd name="T10" fmla="*/ 1023060 w 496"/>
              <a:gd name="T11" fmla="*/ 59693 h 241"/>
              <a:gd name="T12" fmla="*/ 1133279 w 496"/>
              <a:gd name="T13" fmla="*/ 72669 h 241"/>
              <a:gd name="T14" fmla="*/ 1212411 w 496"/>
              <a:gd name="T15" fmla="*/ 129767 h 241"/>
              <a:gd name="T16" fmla="*/ 1246325 w 496"/>
              <a:gd name="T17" fmla="*/ 259533 h 241"/>
              <a:gd name="T18" fmla="*/ 1302847 w 496"/>
              <a:gd name="T19" fmla="*/ 360751 h 241"/>
              <a:gd name="T20" fmla="*/ 1302847 w 496"/>
              <a:gd name="T21" fmla="*/ 433420 h 241"/>
              <a:gd name="T22" fmla="*/ 1322630 w 496"/>
              <a:gd name="T23" fmla="*/ 516471 h 241"/>
              <a:gd name="T24" fmla="*/ 1322630 w 496"/>
              <a:gd name="T25" fmla="*/ 560592 h 241"/>
              <a:gd name="T26" fmla="*/ 1401762 w 496"/>
              <a:gd name="T27" fmla="*/ 625475 h 241"/>
              <a:gd name="T28" fmla="*/ 288266 w 496"/>
              <a:gd name="T29" fmla="*/ 625475 h 241"/>
              <a:gd name="T30" fmla="*/ 288266 w 496"/>
              <a:gd name="T31" fmla="*/ 420444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0" name="Freeform 32"/>
          <p:cNvSpPr>
            <a:spLocks/>
          </p:cNvSpPr>
          <p:nvPr/>
        </p:nvSpPr>
        <p:spPr bwMode="auto">
          <a:xfrm>
            <a:off x="4052888" y="3130550"/>
            <a:ext cx="1246187" cy="511175"/>
          </a:xfrm>
          <a:custGeom>
            <a:avLst/>
            <a:gdLst>
              <a:gd name="T0" fmla="*/ 19826 w 440"/>
              <a:gd name="T1" fmla="*/ 0 h 199"/>
              <a:gd name="T2" fmla="*/ 1132897 w 440"/>
              <a:gd name="T3" fmla="*/ 0 h 199"/>
              <a:gd name="T4" fmla="*/ 1189542 w 440"/>
              <a:gd name="T5" fmla="*/ 33393 h 199"/>
              <a:gd name="T6" fmla="*/ 1149891 w 440"/>
              <a:gd name="T7" fmla="*/ 82199 h 199"/>
              <a:gd name="T8" fmla="*/ 1246187 w 440"/>
              <a:gd name="T9" fmla="*/ 156692 h 199"/>
              <a:gd name="T10" fmla="*/ 1246187 w 440"/>
              <a:gd name="T11" fmla="*/ 511175 h 199"/>
              <a:gd name="T12" fmla="*/ 0 w 440"/>
              <a:gd name="T13" fmla="*/ 511175 h 199"/>
              <a:gd name="T14" fmla="*/ 1982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1" name="Freeform 33"/>
          <p:cNvSpPr>
            <a:spLocks/>
          </p:cNvSpPr>
          <p:nvPr/>
        </p:nvSpPr>
        <p:spPr bwMode="auto">
          <a:xfrm>
            <a:off x="4052888" y="3130550"/>
            <a:ext cx="1246187" cy="511175"/>
          </a:xfrm>
          <a:custGeom>
            <a:avLst/>
            <a:gdLst>
              <a:gd name="T0" fmla="*/ 19826 w 440"/>
              <a:gd name="T1" fmla="*/ 0 h 199"/>
              <a:gd name="T2" fmla="*/ 1132897 w 440"/>
              <a:gd name="T3" fmla="*/ 0 h 199"/>
              <a:gd name="T4" fmla="*/ 1189542 w 440"/>
              <a:gd name="T5" fmla="*/ 33393 h 199"/>
              <a:gd name="T6" fmla="*/ 1149891 w 440"/>
              <a:gd name="T7" fmla="*/ 82199 h 199"/>
              <a:gd name="T8" fmla="*/ 1246187 w 440"/>
              <a:gd name="T9" fmla="*/ 156692 h 199"/>
              <a:gd name="T10" fmla="*/ 1246187 w 440"/>
              <a:gd name="T11" fmla="*/ 511175 h 199"/>
              <a:gd name="T12" fmla="*/ 0 w 440"/>
              <a:gd name="T13" fmla="*/ 511175 h 199"/>
              <a:gd name="T14" fmla="*/ 1982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2" name="Freeform 34"/>
          <p:cNvSpPr>
            <a:spLocks/>
          </p:cNvSpPr>
          <p:nvPr/>
        </p:nvSpPr>
        <p:spPr bwMode="auto">
          <a:xfrm>
            <a:off x="3895725" y="3627437"/>
            <a:ext cx="1462088" cy="747713"/>
          </a:xfrm>
          <a:custGeom>
            <a:avLst/>
            <a:gdLst>
              <a:gd name="T0" fmla="*/ 155843 w 516"/>
              <a:gd name="T1" fmla="*/ 10313 h 290"/>
              <a:gd name="T2" fmla="*/ 1402584 w 516"/>
              <a:gd name="T3" fmla="*/ 10313 h 290"/>
              <a:gd name="T4" fmla="*/ 1422419 w 516"/>
              <a:gd name="T5" fmla="*/ 141808 h 290"/>
              <a:gd name="T6" fmla="*/ 1442253 w 516"/>
              <a:gd name="T7" fmla="*/ 299085 h 290"/>
              <a:gd name="T8" fmla="*/ 1462088 w 516"/>
              <a:gd name="T9" fmla="*/ 531134 h 290"/>
              <a:gd name="T10" fmla="*/ 1442253 w 516"/>
              <a:gd name="T11" fmla="*/ 716773 h 290"/>
              <a:gd name="T12" fmla="*/ 1462088 w 516"/>
              <a:gd name="T13" fmla="*/ 747713 h 290"/>
              <a:gd name="T14" fmla="*/ 1402584 w 516"/>
              <a:gd name="T15" fmla="*/ 716773 h 290"/>
              <a:gd name="T16" fmla="*/ 1345914 w 516"/>
              <a:gd name="T17" fmla="*/ 703882 h 290"/>
              <a:gd name="T18" fmla="*/ 1269410 w 516"/>
              <a:gd name="T19" fmla="*/ 703882 h 290"/>
              <a:gd name="T20" fmla="*/ 1156070 w 516"/>
              <a:gd name="T21" fmla="*/ 747713 h 290"/>
              <a:gd name="T22" fmla="*/ 1136235 w 516"/>
              <a:gd name="T23" fmla="*/ 703882 h 290"/>
              <a:gd name="T24" fmla="*/ 1039896 w 516"/>
              <a:gd name="T25" fmla="*/ 688412 h 290"/>
              <a:gd name="T26" fmla="*/ 1003060 w 516"/>
              <a:gd name="T27" fmla="*/ 732243 h 290"/>
              <a:gd name="T28" fmla="*/ 912388 w 516"/>
              <a:gd name="T29" fmla="*/ 631689 h 290"/>
              <a:gd name="T30" fmla="*/ 830217 w 516"/>
              <a:gd name="T31" fmla="*/ 657472 h 290"/>
              <a:gd name="T32" fmla="*/ 810382 w 516"/>
              <a:gd name="T33" fmla="*/ 613640 h 290"/>
              <a:gd name="T34" fmla="*/ 617704 w 516"/>
              <a:gd name="T35" fmla="*/ 574966 h 290"/>
              <a:gd name="T36" fmla="*/ 501530 w 516"/>
              <a:gd name="T37" fmla="*/ 518242 h 290"/>
              <a:gd name="T38" fmla="*/ 464695 w 516"/>
              <a:gd name="T39" fmla="*/ 484724 h 290"/>
              <a:gd name="T40" fmla="*/ 484529 w 516"/>
              <a:gd name="T41" fmla="*/ 123759 h 290"/>
              <a:gd name="T42" fmla="*/ 0 w 516"/>
              <a:gd name="T43" fmla="*/ 85085 h 290"/>
              <a:gd name="T44" fmla="*/ 0 w 516"/>
              <a:gd name="T45" fmla="*/ 0 h 290"/>
              <a:gd name="T46" fmla="*/ 155843 w 516"/>
              <a:gd name="T47" fmla="*/ 10313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3" name="Freeform 35"/>
          <p:cNvSpPr>
            <a:spLocks/>
          </p:cNvSpPr>
          <p:nvPr/>
        </p:nvSpPr>
        <p:spPr bwMode="auto">
          <a:xfrm>
            <a:off x="3895725" y="3627437"/>
            <a:ext cx="1462088" cy="747713"/>
          </a:xfrm>
          <a:custGeom>
            <a:avLst/>
            <a:gdLst>
              <a:gd name="T0" fmla="*/ 155843 w 516"/>
              <a:gd name="T1" fmla="*/ 10313 h 290"/>
              <a:gd name="T2" fmla="*/ 1402584 w 516"/>
              <a:gd name="T3" fmla="*/ 10313 h 290"/>
              <a:gd name="T4" fmla="*/ 1422419 w 516"/>
              <a:gd name="T5" fmla="*/ 141808 h 290"/>
              <a:gd name="T6" fmla="*/ 1442253 w 516"/>
              <a:gd name="T7" fmla="*/ 299085 h 290"/>
              <a:gd name="T8" fmla="*/ 1462088 w 516"/>
              <a:gd name="T9" fmla="*/ 531134 h 290"/>
              <a:gd name="T10" fmla="*/ 1442253 w 516"/>
              <a:gd name="T11" fmla="*/ 716773 h 290"/>
              <a:gd name="T12" fmla="*/ 1462088 w 516"/>
              <a:gd name="T13" fmla="*/ 747713 h 290"/>
              <a:gd name="T14" fmla="*/ 1402584 w 516"/>
              <a:gd name="T15" fmla="*/ 716773 h 290"/>
              <a:gd name="T16" fmla="*/ 1345914 w 516"/>
              <a:gd name="T17" fmla="*/ 703882 h 290"/>
              <a:gd name="T18" fmla="*/ 1269410 w 516"/>
              <a:gd name="T19" fmla="*/ 703882 h 290"/>
              <a:gd name="T20" fmla="*/ 1156070 w 516"/>
              <a:gd name="T21" fmla="*/ 747713 h 290"/>
              <a:gd name="T22" fmla="*/ 1136235 w 516"/>
              <a:gd name="T23" fmla="*/ 703882 h 290"/>
              <a:gd name="T24" fmla="*/ 1039896 w 516"/>
              <a:gd name="T25" fmla="*/ 688412 h 290"/>
              <a:gd name="T26" fmla="*/ 1003060 w 516"/>
              <a:gd name="T27" fmla="*/ 732243 h 290"/>
              <a:gd name="T28" fmla="*/ 912388 w 516"/>
              <a:gd name="T29" fmla="*/ 631689 h 290"/>
              <a:gd name="T30" fmla="*/ 830217 w 516"/>
              <a:gd name="T31" fmla="*/ 657472 h 290"/>
              <a:gd name="T32" fmla="*/ 810382 w 516"/>
              <a:gd name="T33" fmla="*/ 613640 h 290"/>
              <a:gd name="T34" fmla="*/ 617704 w 516"/>
              <a:gd name="T35" fmla="*/ 574966 h 290"/>
              <a:gd name="T36" fmla="*/ 501530 w 516"/>
              <a:gd name="T37" fmla="*/ 518242 h 290"/>
              <a:gd name="T38" fmla="*/ 464695 w 516"/>
              <a:gd name="T39" fmla="*/ 484724 h 290"/>
              <a:gd name="T40" fmla="*/ 484529 w 516"/>
              <a:gd name="T41" fmla="*/ 123759 h 290"/>
              <a:gd name="T42" fmla="*/ 0 w 516"/>
              <a:gd name="T43" fmla="*/ 85085 h 290"/>
              <a:gd name="T44" fmla="*/ 0 w 516"/>
              <a:gd name="T45" fmla="*/ 0 h 290"/>
              <a:gd name="T46" fmla="*/ 155843 w 516"/>
              <a:gd name="T47" fmla="*/ 10313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4" name="Freeform 36"/>
          <p:cNvSpPr>
            <a:spLocks/>
          </p:cNvSpPr>
          <p:nvPr/>
        </p:nvSpPr>
        <p:spPr bwMode="auto">
          <a:xfrm>
            <a:off x="4940300" y="2405062"/>
            <a:ext cx="960438" cy="660400"/>
          </a:xfrm>
          <a:custGeom>
            <a:avLst/>
            <a:gdLst>
              <a:gd name="T0" fmla="*/ 844279 w 339"/>
              <a:gd name="T1" fmla="*/ 157978 h 255"/>
              <a:gd name="T2" fmla="*/ 881110 w 339"/>
              <a:gd name="T3" fmla="*/ 157978 h 255"/>
              <a:gd name="T4" fmla="*/ 900942 w 339"/>
              <a:gd name="T5" fmla="*/ 202005 h 255"/>
              <a:gd name="T6" fmla="*/ 920774 w 339"/>
              <a:gd name="T7" fmla="*/ 256391 h 255"/>
              <a:gd name="T8" fmla="*/ 960438 w 339"/>
              <a:gd name="T9" fmla="*/ 290058 h 255"/>
              <a:gd name="T10" fmla="*/ 900942 w 339"/>
              <a:gd name="T11" fmla="*/ 416958 h 255"/>
              <a:gd name="T12" fmla="*/ 844279 w 339"/>
              <a:gd name="T13" fmla="*/ 458395 h 255"/>
              <a:gd name="T14" fmla="*/ 866944 w 339"/>
              <a:gd name="T15" fmla="*/ 502422 h 255"/>
              <a:gd name="T16" fmla="*/ 804615 w 339"/>
              <a:gd name="T17" fmla="*/ 574936 h 255"/>
              <a:gd name="T18" fmla="*/ 787616 w 339"/>
              <a:gd name="T19" fmla="*/ 650041 h 255"/>
              <a:gd name="T20" fmla="*/ 745119 w 339"/>
              <a:gd name="T21" fmla="*/ 613784 h 255"/>
              <a:gd name="T22" fmla="*/ 169989 w 339"/>
              <a:gd name="T23" fmla="*/ 660400 h 255"/>
              <a:gd name="T24" fmla="*/ 169989 w 339"/>
              <a:gd name="T25" fmla="*/ 613784 h 255"/>
              <a:gd name="T26" fmla="*/ 150157 w 339"/>
              <a:gd name="T27" fmla="*/ 530910 h 255"/>
              <a:gd name="T28" fmla="*/ 150157 w 339"/>
              <a:gd name="T29" fmla="*/ 458395 h 255"/>
              <a:gd name="T30" fmla="*/ 93494 w 339"/>
              <a:gd name="T31" fmla="*/ 359983 h 255"/>
              <a:gd name="T32" fmla="*/ 59496 w 339"/>
              <a:gd name="T33" fmla="*/ 230493 h 255"/>
              <a:gd name="T34" fmla="*/ 0 w 339"/>
              <a:gd name="T35" fmla="*/ 157978 h 255"/>
              <a:gd name="T36" fmla="*/ 33998 w 339"/>
              <a:gd name="T37" fmla="*/ 113951 h 255"/>
              <a:gd name="T38" fmla="*/ 19832 w 339"/>
              <a:gd name="T39" fmla="*/ 38847 h 255"/>
              <a:gd name="T40" fmla="*/ 764951 w 339"/>
              <a:gd name="T41" fmla="*/ 0 h 255"/>
              <a:gd name="T42" fmla="*/ 824447 w 339"/>
              <a:gd name="T43" fmla="*/ 38847 h 255"/>
              <a:gd name="T44" fmla="*/ 804615 w 339"/>
              <a:gd name="T45" fmla="*/ 82874 h 255"/>
              <a:gd name="T46" fmla="*/ 844279 w 339"/>
              <a:gd name="T47" fmla="*/ 157978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5" name="Freeform 37"/>
          <p:cNvSpPr>
            <a:spLocks/>
          </p:cNvSpPr>
          <p:nvPr/>
        </p:nvSpPr>
        <p:spPr bwMode="auto">
          <a:xfrm>
            <a:off x="4940300" y="2405062"/>
            <a:ext cx="960438" cy="660400"/>
          </a:xfrm>
          <a:custGeom>
            <a:avLst/>
            <a:gdLst>
              <a:gd name="T0" fmla="*/ 844279 w 339"/>
              <a:gd name="T1" fmla="*/ 157978 h 255"/>
              <a:gd name="T2" fmla="*/ 881110 w 339"/>
              <a:gd name="T3" fmla="*/ 157978 h 255"/>
              <a:gd name="T4" fmla="*/ 900942 w 339"/>
              <a:gd name="T5" fmla="*/ 202005 h 255"/>
              <a:gd name="T6" fmla="*/ 920774 w 339"/>
              <a:gd name="T7" fmla="*/ 256391 h 255"/>
              <a:gd name="T8" fmla="*/ 960438 w 339"/>
              <a:gd name="T9" fmla="*/ 290058 h 255"/>
              <a:gd name="T10" fmla="*/ 900942 w 339"/>
              <a:gd name="T11" fmla="*/ 416958 h 255"/>
              <a:gd name="T12" fmla="*/ 844279 w 339"/>
              <a:gd name="T13" fmla="*/ 458395 h 255"/>
              <a:gd name="T14" fmla="*/ 866944 w 339"/>
              <a:gd name="T15" fmla="*/ 502422 h 255"/>
              <a:gd name="T16" fmla="*/ 804615 w 339"/>
              <a:gd name="T17" fmla="*/ 574936 h 255"/>
              <a:gd name="T18" fmla="*/ 787616 w 339"/>
              <a:gd name="T19" fmla="*/ 650041 h 255"/>
              <a:gd name="T20" fmla="*/ 745119 w 339"/>
              <a:gd name="T21" fmla="*/ 613784 h 255"/>
              <a:gd name="T22" fmla="*/ 169989 w 339"/>
              <a:gd name="T23" fmla="*/ 660400 h 255"/>
              <a:gd name="T24" fmla="*/ 169989 w 339"/>
              <a:gd name="T25" fmla="*/ 613784 h 255"/>
              <a:gd name="T26" fmla="*/ 150157 w 339"/>
              <a:gd name="T27" fmla="*/ 530910 h 255"/>
              <a:gd name="T28" fmla="*/ 150157 w 339"/>
              <a:gd name="T29" fmla="*/ 458395 h 255"/>
              <a:gd name="T30" fmla="*/ 93494 w 339"/>
              <a:gd name="T31" fmla="*/ 359983 h 255"/>
              <a:gd name="T32" fmla="*/ 59496 w 339"/>
              <a:gd name="T33" fmla="*/ 230493 h 255"/>
              <a:gd name="T34" fmla="*/ 0 w 339"/>
              <a:gd name="T35" fmla="*/ 157978 h 255"/>
              <a:gd name="T36" fmla="*/ 33998 w 339"/>
              <a:gd name="T37" fmla="*/ 113951 h 255"/>
              <a:gd name="T38" fmla="*/ 19832 w 339"/>
              <a:gd name="T39" fmla="*/ 38847 h 255"/>
              <a:gd name="T40" fmla="*/ 764951 w 339"/>
              <a:gd name="T41" fmla="*/ 0 h 255"/>
              <a:gd name="T42" fmla="*/ 824447 w 339"/>
              <a:gd name="T43" fmla="*/ 38847 h 255"/>
              <a:gd name="T44" fmla="*/ 804615 w 339"/>
              <a:gd name="T45" fmla="*/ 82874 h 255"/>
              <a:gd name="T46" fmla="*/ 844279 w 339"/>
              <a:gd name="T47" fmla="*/ 157978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6" name="Freeform 38"/>
          <p:cNvSpPr>
            <a:spLocks/>
          </p:cNvSpPr>
          <p:nvPr/>
        </p:nvSpPr>
        <p:spPr bwMode="auto">
          <a:xfrm>
            <a:off x="5113338" y="3021012"/>
            <a:ext cx="1076325" cy="776288"/>
          </a:xfrm>
          <a:custGeom>
            <a:avLst/>
            <a:gdLst>
              <a:gd name="T0" fmla="*/ 863892 w 380"/>
              <a:gd name="T1" fmla="*/ 691180 h 301"/>
              <a:gd name="T2" fmla="*/ 206768 w 380"/>
              <a:gd name="T3" fmla="*/ 747919 h 301"/>
              <a:gd name="T4" fmla="*/ 186941 w 380"/>
              <a:gd name="T5" fmla="*/ 616388 h 301"/>
              <a:gd name="T6" fmla="*/ 186941 w 380"/>
              <a:gd name="T7" fmla="*/ 260482 h 301"/>
              <a:gd name="T8" fmla="*/ 90638 w 380"/>
              <a:gd name="T9" fmla="*/ 190848 h 301"/>
              <a:gd name="T10" fmla="*/ 130292 w 380"/>
              <a:gd name="T11" fmla="*/ 141847 h 301"/>
              <a:gd name="T12" fmla="*/ 0 w 380"/>
              <a:gd name="T13" fmla="*/ 43844 h 301"/>
              <a:gd name="T14" fmla="*/ 574984 w 380"/>
              <a:gd name="T15" fmla="*/ 0 h 301"/>
              <a:gd name="T16" fmla="*/ 611806 w 380"/>
              <a:gd name="T17" fmla="*/ 33527 h 301"/>
              <a:gd name="T18" fmla="*/ 631633 w 380"/>
              <a:gd name="T19" fmla="*/ 118635 h 301"/>
              <a:gd name="T20" fmla="*/ 744930 w 380"/>
              <a:gd name="T21" fmla="*/ 260482 h 301"/>
              <a:gd name="T22" fmla="*/ 807244 w 380"/>
              <a:gd name="T23" fmla="*/ 260482 h 301"/>
              <a:gd name="T24" fmla="*/ 844065 w 380"/>
              <a:gd name="T25" fmla="*/ 273377 h 301"/>
              <a:gd name="T26" fmla="*/ 824238 w 380"/>
              <a:gd name="T27" fmla="*/ 348169 h 301"/>
              <a:gd name="T28" fmla="*/ 900714 w 380"/>
              <a:gd name="T29" fmla="*/ 433277 h 301"/>
              <a:gd name="T30" fmla="*/ 980022 w 380"/>
              <a:gd name="T31" fmla="*/ 459067 h 301"/>
              <a:gd name="T32" fmla="*/ 960195 w 380"/>
              <a:gd name="T33" fmla="*/ 533859 h 301"/>
              <a:gd name="T34" fmla="*/ 980022 w 380"/>
              <a:gd name="T35" fmla="*/ 575124 h 301"/>
              <a:gd name="T36" fmla="*/ 1039503 w 380"/>
              <a:gd name="T37" fmla="*/ 575124 h 301"/>
              <a:gd name="T38" fmla="*/ 1059330 w 380"/>
              <a:gd name="T39" fmla="*/ 546754 h 301"/>
              <a:gd name="T40" fmla="*/ 1076325 w 380"/>
              <a:gd name="T41" fmla="*/ 616388 h 301"/>
              <a:gd name="T42" fmla="*/ 1039503 w 380"/>
              <a:gd name="T43" fmla="*/ 675706 h 301"/>
              <a:gd name="T44" fmla="*/ 960195 w 380"/>
              <a:gd name="T45" fmla="*/ 776288 h 301"/>
              <a:gd name="T46" fmla="*/ 863892 w 380"/>
              <a:gd name="T47" fmla="*/ 765972 h 301"/>
              <a:gd name="T48" fmla="*/ 900714 w 380"/>
              <a:gd name="T49" fmla="*/ 729865 h 301"/>
              <a:gd name="T50" fmla="*/ 863892 w 380"/>
              <a:gd name="T51" fmla="*/ 691180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7" name="Freeform 39"/>
          <p:cNvSpPr>
            <a:spLocks/>
          </p:cNvSpPr>
          <p:nvPr/>
        </p:nvSpPr>
        <p:spPr bwMode="auto">
          <a:xfrm>
            <a:off x="5113338" y="3021012"/>
            <a:ext cx="1076325" cy="776288"/>
          </a:xfrm>
          <a:custGeom>
            <a:avLst/>
            <a:gdLst>
              <a:gd name="T0" fmla="*/ 863892 w 380"/>
              <a:gd name="T1" fmla="*/ 691180 h 301"/>
              <a:gd name="T2" fmla="*/ 206768 w 380"/>
              <a:gd name="T3" fmla="*/ 747919 h 301"/>
              <a:gd name="T4" fmla="*/ 186941 w 380"/>
              <a:gd name="T5" fmla="*/ 616388 h 301"/>
              <a:gd name="T6" fmla="*/ 186941 w 380"/>
              <a:gd name="T7" fmla="*/ 260482 h 301"/>
              <a:gd name="T8" fmla="*/ 90638 w 380"/>
              <a:gd name="T9" fmla="*/ 190848 h 301"/>
              <a:gd name="T10" fmla="*/ 130292 w 380"/>
              <a:gd name="T11" fmla="*/ 141847 h 301"/>
              <a:gd name="T12" fmla="*/ 0 w 380"/>
              <a:gd name="T13" fmla="*/ 43844 h 301"/>
              <a:gd name="T14" fmla="*/ 574984 w 380"/>
              <a:gd name="T15" fmla="*/ 0 h 301"/>
              <a:gd name="T16" fmla="*/ 611806 w 380"/>
              <a:gd name="T17" fmla="*/ 33527 h 301"/>
              <a:gd name="T18" fmla="*/ 631633 w 380"/>
              <a:gd name="T19" fmla="*/ 118635 h 301"/>
              <a:gd name="T20" fmla="*/ 744930 w 380"/>
              <a:gd name="T21" fmla="*/ 260482 h 301"/>
              <a:gd name="T22" fmla="*/ 807244 w 380"/>
              <a:gd name="T23" fmla="*/ 260482 h 301"/>
              <a:gd name="T24" fmla="*/ 844065 w 380"/>
              <a:gd name="T25" fmla="*/ 273377 h 301"/>
              <a:gd name="T26" fmla="*/ 824238 w 380"/>
              <a:gd name="T27" fmla="*/ 348169 h 301"/>
              <a:gd name="T28" fmla="*/ 900714 w 380"/>
              <a:gd name="T29" fmla="*/ 433277 h 301"/>
              <a:gd name="T30" fmla="*/ 980022 w 380"/>
              <a:gd name="T31" fmla="*/ 459067 h 301"/>
              <a:gd name="T32" fmla="*/ 960195 w 380"/>
              <a:gd name="T33" fmla="*/ 533859 h 301"/>
              <a:gd name="T34" fmla="*/ 980022 w 380"/>
              <a:gd name="T35" fmla="*/ 575124 h 301"/>
              <a:gd name="T36" fmla="*/ 1039503 w 380"/>
              <a:gd name="T37" fmla="*/ 575124 h 301"/>
              <a:gd name="T38" fmla="*/ 1059330 w 380"/>
              <a:gd name="T39" fmla="*/ 546754 h 301"/>
              <a:gd name="T40" fmla="*/ 1076325 w 380"/>
              <a:gd name="T41" fmla="*/ 616388 h 301"/>
              <a:gd name="T42" fmla="*/ 1039503 w 380"/>
              <a:gd name="T43" fmla="*/ 675706 h 301"/>
              <a:gd name="T44" fmla="*/ 960195 w 380"/>
              <a:gd name="T45" fmla="*/ 776288 h 301"/>
              <a:gd name="T46" fmla="*/ 863892 w 380"/>
              <a:gd name="T47" fmla="*/ 765972 h 301"/>
              <a:gd name="T48" fmla="*/ 900714 w 380"/>
              <a:gd name="T49" fmla="*/ 729865 h 301"/>
              <a:gd name="T50" fmla="*/ 863892 w 380"/>
              <a:gd name="T51" fmla="*/ 691180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8" name="Freeform 40"/>
          <p:cNvSpPr>
            <a:spLocks/>
          </p:cNvSpPr>
          <p:nvPr/>
        </p:nvSpPr>
        <p:spPr bwMode="auto">
          <a:xfrm>
            <a:off x="5314950" y="3716337"/>
            <a:ext cx="757238" cy="762000"/>
          </a:xfrm>
          <a:custGeom>
            <a:avLst/>
            <a:gdLst>
              <a:gd name="T0" fmla="*/ 660448 w 266"/>
              <a:gd name="T1" fmla="*/ 72325 h 295"/>
              <a:gd name="T2" fmla="*/ 757238 w 266"/>
              <a:gd name="T3" fmla="*/ 82658 h 295"/>
              <a:gd name="T4" fmla="*/ 720230 w 266"/>
              <a:gd name="T5" fmla="*/ 227308 h 295"/>
              <a:gd name="T6" fmla="*/ 720230 w 266"/>
              <a:gd name="T7" fmla="*/ 299634 h 295"/>
              <a:gd name="T8" fmla="*/ 660448 w 266"/>
              <a:gd name="T9" fmla="*/ 371959 h 295"/>
              <a:gd name="T10" fmla="*/ 603513 w 266"/>
              <a:gd name="T11" fmla="*/ 488197 h 295"/>
              <a:gd name="T12" fmla="*/ 563658 w 266"/>
              <a:gd name="T13" fmla="*/ 570854 h 295"/>
              <a:gd name="T14" fmla="*/ 583586 w 266"/>
              <a:gd name="T15" fmla="*/ 671593 h 295"/>
              <a:gd name="T16" fmla="*/ 563658 w 266"/>
              <a:gd name="T17" fmla="*/ 731003 h 295"/>
              <a:gd name="T18" fmla="*/ 96790 w 266"/>
              <a:gd name="T19" fmla="*/ 762000 h 295"/>
              <a:gd name="T20" fmla="*/ 96790 w 266"/>
              <a:gd name="T21" fmla="*/ 661261 h 295"/>
              <a:gd name="T22" fmla="*/ 37008 w 266"/>
              <a:gd name="T23" fmla="*/ 661261 h 295"/>
              <a:gd name="T24" fmla="*/ 19927 w 266"/>
              <a:gd name="T25" fmla="*/ 632847 h 295"/>
              <a:gd name="T26" fmla="*/ 37008 w 266"/>
              <a:gd name="T27" fmla="*/ 444285 h 295"/>
              <a:gd name="T28" fmla="*/ 19927 w 266"/>
              <a:gd name="T29" fmla="*/ 214393 h 295"/>
              <a:gd name="T30" fmla="*/ 0 w 266"/>
              <a:gd name="T31" fmla="*/ 54244 h 295"/>
              <a:gd name="T32" fmla="*/ 660448 w 266"/>
              <a:gd name="T33" fmla="*/ 0 h 295"/>
              <a:gd name="T34" fmla="*/ 697456 w 266"/>
              <a:gd name="T35" fmla="*/ 36163 h 295"/>
              <a:gd name="T36" fmla="*/ 660448 w 266"/>
              <a:gd name="T37" fmla="*/ 72325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9" name="Freeform 41"/>
          <p:cNvSpPr>
            <a:spLocks/>
          </p:cNvSpPr>
          <p:nvPr/>
        </p:nvSpPr>
        <p:spPr bwMode="auto">
          <a:xfrm>
            <a:off x="5314950" y="3716337"/>
            <a:ext cx="757238" cy="762000"/>
          </a:xfrm>
          <a:custGeom>
            <a:avLst/>
            <a:gdLst>
              <a:gd name="T0" fmla="*/ 660448 w 266"/>
              <a:gd name="T1" fmla="*/ 72325 h 295"/>
              <a:gd name="T2" fmla="*/ 757238 w 266"/>
              <a:gd name="T3" fmla="*/ 82658 h 295"/>
              <a:gd name="T4" fmla="*/ 720230 w 266"/>
              <a:gd name="T5" fmla="*/ 227308 h 295"/>
              <a:gd name="T6" fmla="*/ 720230 w 266"/>
              <a:gd name="T7" fmla="*/ 299634 h 295"/>
              <a:gd name="T8" fmla="*/ 660448 w 266"/>
              <a:gd name="T9" fmla="*/ 371959 h 295"/>
              <a:gd name="T10" fmla="*/ 603513 w 266"/>
              <a:gd name="T11" fmla="*/ 488197 h 295"/>
              <a:gd name="T12" fmla="*/ 563658 w 266"/>
              <a:gd name="T13" fmla="*/ 570854 h 295"/>
              <a:gd name="T14" fmla="*/ 583586 w 266"/>
              <a:gd name="T15" fmla="*/ 671593 h 295"/>
              <a:gd name="T16" fmla="*/ 563658 w 266"/>
              <a:gd name="T17" fmla="*/ 731003 h 295"/>
              <a:gd name="T18" fmla="*/ 96790 w 266"/>
              <a:gd name="T19" fmla="*/ 762000 h 295"/>
              <a:gd name="T20" fmla="*/ 96790 w 266"/>
              <a:gd name="T21" fmla="*/ 661261 h 295"/>
              <a:gd name="T22" fmla="*/ 37008 w 266"/>
              <a:gd name="T23" fmla="*/ 661261 h 295"/>
              <a:gd name="T24" fmla="*/ 19927 w 266"/>
              <a:gd name="T25" fmla="*/ 632847 h 295"/>
              <a:gd name="T26" fmla="*/ 37008 w 266"/>
              <a:gd name="T27" fmla="*/ 444285 h 295"/>
              <a:gd name="T28" fmla="*/ 19927 w 266"/>
              <a:gd name="T29" fmla="*/ 214393 h 295"/>
              <a:gd name="T30" fmla="*/ 0 w 266"/>
              <a:gd name="T31" fmla="*/ 54244 h 295"/>
              <a:gd name="T32" fmla="*/ 660448 w 266"/>
              <a:gd name="T33" fmla="*/ 0 h 295"/>
              <a:gd name="T34" fmla="*/ 697456 w 266"/>
              <a:gd name="T35" fmla="*/ 36163 h 295"/>
              <a:gd name="T36" fmla="*/ 660448 w 266"/>
              <a:gd name="T37" fmla="*/ 72325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0" name="Freeform 42"/>
          <p:cNvSpPr>
            <a:spLocks/>
          </p:cNvSpPr>
          <p:nvPr/>
        </p:nvSpPr>
        <p:spPr bwMode="auto">
          <a:xfrm>
            <a:off x="5730875" y="2546350"/>
            <a:ext cx="692150" cy="1050925"/>
          </a:xfrm>
          <a:custGeom>
            <a:avLst/>
            <a:gdLst>
              <a:gd name="T0" fmla="*/ 0 w 246"/>
              <a:gd name="T1" fmla="*/ 506097 h 407"/>
              <a:gd name="T2" fmla="*/ 16882 w 246"/>
              <a:gd name="T3" fmla="*/ 433797 h 407"/>
              <a:gd name="T4" fmla="*/ 78781 w 246"/>
              <a:gd name="T5" fmla="*/ 364080 h 407"/>
              <a:gd name="T6" fmla="*/ 56272 w 246"/>
              <a:gd name="T7" fmla="*/ 317601 h 407"/>
              <a:gd name="T8" fmla="*/ 112545 w 246"/>
              <a:gd name="T9" fmla="*/ 273705 h 407"/>
              <a:gd name="T10" fmla="*/ 168817 w 246"/>
              <a:gd name="T11" fmla="*/ 147181 h 407"/>
              <a:gd name="T12" fmla="*/ 129426 w 246"/>
              <a:gd name="T13" fmla="*/ 116196 h 407"/>
              <a:gd name="T14" fmla="*/ 112545 w 246"/>
              <a:gd name="T15" fmla="*/ 61971 h 407"/>
              <a:gd name="T16" fmla="*/ 534587 w 246"/>
              <a:gd name="T17" fmla="*/ 0 h 407"/>
              <a:gd name="T18" fmla="*/ 534587 w 246"/>
              <a:gd name="T19" fmla="*/ 157510 h 407"/>
              <a:gd name="T20" fmla="*/ 596487 w 246"/>
              <a:gd name="T21" fmla="*/ 173002 h 407"/>
              <a:gd name="T22" fmla="*/ 649946 w 246"/>
              <a:gd name="T23" fmla="*/ 650696 h 407"/>
              <a:gd name="T24" fmla="*/ 692150 w 246"/>
              <a:gd name="T25" fmla="*/ 733324 h 407"/>
              <a:gd name="T26" fmla="*/ 596487 w 246"/>
              <a:gd name="T27" fmla="*/ 877923 h 407"/>
              <a:gd name="T28" fmla="*/ 596487 w 246"/>
              <a:gd name="T29" fmla="*/ 947640 h 407"/>
              <a:gd name="T30" fmla="*/ 514892 w 246"/>
              <a:gd name="T31" fmla="*/ 988954 h 407"/>
              <a:gd name="T32" fmla="*/ 534587 w 246"/>
              <a:gd name="T33" fmla="*/ 1007029 h 407"/>
              <a:gd name="T34" fmla="*/ 441738 w 246"/>
              <a:gd name="T35" fmla="*/ 1019939 h 407"/>
              <a:gd name="T36" fmla="*/ 422043 w 246"/>
              <a:gd name="T37" fmla="*/ 1050925 h 407"/>
              <a:gd name="T38" fmla="*/ 362957 w 246"/>
              <a:gd name="T39" fmla="*/ 1050925 h 407"/>
              <a:gd name="T40" fmla="*/ 343261 w 246"/>
              <a:gd name="T41" fmla="*/ 1007029 h 407"/>
              <a:gd name="T42" fmla="*/ 362957 w 246"/>
              <a:gd name="T43" fmla="*/ 932147 h 407"/>
              <a:gd name="T44" fmla="*/ 284175 w 246"/>
              <a:gd name="T45" fmla="*/ 906326 h 407"/>
              <a:gd name="T46" fmla="*/ 208208 w 246"/>
              <a:gd name="T47" fmla="*/ 821116 h 407"/>
              <a:gd name="T48" fmla="*/ 227903 w 246"/>
              <a:gd name="T49" fmla="*/ 746234 h 407"/>
              <a:gd name="T50" fmla="*/ 191326 w 246"/>
              <a:gd name="T51" fmla="*/ 733324 h 407"/>
              <a:gd name="T52" fmla="*/ 129426 w 246"/>
              <a:gd name="T53" fmla="*/ 733324 h 407"/>
              <a:gd name="T54" fmla="*/ 16882 w 246"/>
              <a:gd name="T55" fmla="*/ 591307 h 407"/>
              <a:gd name="T56" fmla="*/ 0 w 246"/>
              <a:gd name="T57" fmla="*/ 506097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1" name="Freeform 43"/>
          <p:cNvSpPr>
            <a:spLocks/>
          </p:cNvSpPr>
          <p:nvPr/>
        </p:nvSpPr>
        <p:spPr bwMode="auto">
          <a:xfrm>
            <a:off x="5730875" y="2546350"/>
            <a:ext cx="692150" cy="1050925"/>
          </a:xfrm>
          <a:custGeom>
            <a:avLst/>
            <a:gdLst>
              <a:gd name="T0" fmla="*/ 0 w 246"/>
              <a:gd name="T1" fmla="*/ 506097 h 407"/>
              <a:gd name="T2" fmla="*/ 16882 w 246"/>
              <a:gd name="T3" fmla="*/ 433797 h 407"/>
              <a:gd name="T4" fmla="*/ 78781 w 246"/>
              <a:gd name="T5" fmla="*/ 364080 h 407"/>
              <a:gd name="T6" fmla="*/ 56272 w 246"/>
              <a:gd name="T7" fmla="*/ 317601 h 407"/>
              <a:gd name="T8" fmla="*/ 112545 w 246"/>
              <a:gd name="T9" fmla="*/ 273705 h 407"/>
              <a:gd name="T10" fmla="*/ 168817 w 246"/>
              <a:gd name="T11" fmla="*/ 147181 h 407"/>
              <a:gd name="T12" fmla="*/ 129426 w 246"/>
              <a:gd name="T13" fmla="*/ 116196 h 407"/>
              <a:gd name="T14" fmla="*/ 112545 w 246"/>
              <a:gd name="T15" fmla="*/ 61971 h 407"/>
              <a:gd name="T16" fmla="*/ 534587 w 246"/>
              <a:gd name="T17" fmla="*/ 0 h 407"/>
              <a:gd name="T18" fmla="*/ 534587 w 246"/>
              <a:gd name="T19" fmla="*/ 157510 h 407"/>
              <a:gd name="T20" fmla="*/ 596487 w 246"/>
              <a:gd name="T21" fmla="*/ 173002 h 407"/>
              <a:gd name="T22" fmla="*/ 649946 w 246"/>
              <a:gd name="T23" fmla="*/ 650696 h 407"/>
              <a:gd name="T24" fmla="*/ 692150 w 246"/>
              <a:gd name="T25" fmla="*/ 733324 h 407"/>
              <a:gd name="T26" fmla="*/ 596487 w 246"/>
              <a:gd name="T27" fmla="*/ 877923 h 407"/>
              <a:gd name="T28" fmla="*/ 596487 w 246"/>
              <a:gd name="T29" fmla="*/ 947640 h 407"/>
              <a:gd name="T30" fmla="*/ 514892 w 246"/>
              <a:gd name="T31" fmla="*/ 988954 h 407"/>
              <a:gd name="T32" fmla="*/ 534587 w 246"/>
              <a:gd name="T33" fmla="*/ 1007029 h 407"/>
              <a:gd name="T34" fmla="*/ 441738 w 246"/>
              <a:gd name="T35" fmla="*/ 1019939 h 407"/>
              <a:gd name="T36" fmla="*/ 422043 w 246"/>
              <a:gd name="T37" fmla="*/ 1050925 h 407"/>
              <a:gd name="T38" fmla="*/ 362957 w 246"/>
              <a:gd name="T39" fmla="*/ 1050925 h 407"/>
              <a:gd name="T40" fmla="*/ 343261 w 246"/>
              <a:gd name="T41" fmla="*/ 1007029 h 407"/>
              <a:gd name="T42" fmla="*/ 362957 w 246"/>
              <a:gd name="T43" fmla="*/ 932147 h 407"/>
              <a:gd name="T44" fmla="*/ 284175 w 246"/>
              <a:gd name="T45" fmla="*/ 906326 h 407"/>
              <a:gd name="T46" fmla="*/ 208208 w 246"/>
              <a:gd name="T47" fmla="*/ 821116 h 407"/>
              <a:gd name="T48" fmla="*/ 227903 w 246"/>
              <a:gd name="T49" fmla="*/ 746234 h 407"/>
              <a:gd name="T50" fmla="*/ 191326 w 246"/>
              <a:gd name="T51" fmla="*/ 733324 h 407"/>
              <a:gd name="T52" fmla="*/ 129426 w 246"/>
              <a:gd name="T53" fmla="*/ 733324 h 407"/>
              <a:gd name="T54" fmla="*/ 16882 w 246"/>
              <a:gd name="T55" fmla="*/ 591307 h 407"/>
              <a:gd name="T56" fmla="*/ 0 w 246"/>
              <a:gd name="T57" fmla="*/ 506097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2" name="Freeform 44"/>
          <p:cNvSpPr>
            <a:spLocks/>
          </p:cNvSpPr>
          <p:nvPr/>
        </p:nvSpPr>
        <p:spPr bwMode="auto">
          <a:xfrm>
            <a:off x="6326188" y="2646362"/>
            <a:ext cx="558800" cy="779463"/>
          </a:xfrm>
          <a:custGeom>
            <a:avLst/>
            <a:gdLst>
              <a:gd name="T0" fmla="*/ 133998 w 196"/>
              <a:gd name="T1" fmla="*/ 46612 h 301"/>
              <a:gd name="T2" fmla="*/ 481822 w 196"/>
              <a:gd name="T3" fmla="*/ 0 h 301"/>
              <a:gd name="T4" fmla="*/ 558800 w 196"/>
              <a:gd name="T5" fmla="*/ 515326 h 301"/>
              <a:gd name="T6" fmla="*/ 558800 w 196"/>
              <a:gd name="T7" fmla="*/ 564528 h 301"/>
              <a:gd name="T8" fmla="*/ 464716 w 196"/>
              <a:gd name="T9" fmla="*/ 593013 h 301"/>
              <a:gd name="T10" fmla="*/ 404845 w 196"/>
              <a:gd name="T11" fmla="*/ 688828 h 301"/>
              <a:gd name="T12" fmla="*/ 327867 w 196"/>
              <a:gd name="T13" fmla="*/ 688828 h 301"/>
              <a:gd name="T14" fmla="*/ 290804 w 196"/>
              <a:gd name="T15" fmla="*/ 748388 h 301"/>
              <a:gd name="T16" fmla="*/ 193869 w 196"/>
              <a:gd name="T17" fmla="*/ 763926 h 301"/>
              <a:gd name="T18" fmla="*/ 133998 w 196"/>
              <a:gd name="T19" fmla="*/ 748388 h 301"/>
              <a:gd name="T20" fmla="*/ 0 w 196"/>
              <a:gd name="T21" fmla="*/ 779463 h 301"/>
              <a:gd name="T22" fmla="*/ 96935 w 196"/>
              <a:gd name="T23" fmla="*/ 634447 h 301"/>
              <a:gd name="T24" fmla="*/ 54169 w 196"/>
              <a:gd name="T25" fmla="*/ 548991 h 301"/>
              <a:gd name="T26" fmla="*/ 0 w 196"/>
              <a:gd name="T27" fmla="*/ 72508 h 301"/>
              <a:gd name="T28" fmla="*/ 96935 w 196"/>
              <a:gd name="T29" fmla="*/ 88046 h 301"/>
              <a:gd name="T30" fmla="*/ 133998 w 196"/>
              <a:gd name="T31" fmla="*/ 46612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3" name="Freeform 45"/>
          <p:cNvSpPr>
            <a:spLocks/>
          </p:cNvSpPr>
          <p:nvPr/>
        </p:nvSpPr>
        <p:spPr bwMode="auto">
          <a:xfrm>
            <a:off x="6326188" y="2646362"/>
            <a:ext cx="558800" cy="779463"/>
          </a:xfrm>
          <a:custGeom>
            <a:avLst/>
            <a:gdLst>
              <a:gd name="T0" fmla="*/ 133998 w 196"/>
              <a:gd name="T1" fmla="*/ 46612 h 301"/>
              <a:gd name="T2" fmla="*/ 481822 w 196"/>
              <a:gd name="T3" fmla="*/ 0 h 301"/>
              <a:gd name="T4" fmla="*/ 558800 w 196"/>
              <a:gd name="T5" fmla="*/ 515326 h 301"/>
              <a:gd name="T6" fmla="*/ 558800 w 196"/>
              <a:gd name="T7" fmla="*/ 564528 h 301"/>
              <a:gd name="T8" fmla="*/ 464716 w 196"/>
              <a:gd name="T9" fmla="*/ 593013 h 301"/>
              <a:gd name="T10" fmla="*/ 404845 w 196"/>
              <a:gd name="T11" fmla="*/ 688828 h 301"/>
              <a:gd name="T12" fmla="*/ 327867 w 196"/>
              <a:gd name="T13" fmla="*/ 688828 h 301"/>
              <a:gd name="T14" fmla="*/ 290804 w 196"/>
              <a:gd name="T15" fmla="*/ 748388 h 301"/>
              <a:gd name="T16" fmla="*/ 193869 w 196"/>
              <a:gd name="T17" fmla="*/ 763926 h 301"/>
              <a:gd name="T18" fmla="*/ 133998 w 196"/>
              <a:gd name="T19" fmla="*/ 748388 h 301"/>
              <a:gd name="T20" fmla="*/ 0 w 196"/>
              <a:gd name="T21" fmla="*/ 779463 h 301"/>
              <a:gd name="T22" fmla="*/ 96935 w 196"/>
              <a:gd name="T23" fmla="*/ 634447 h 301"/>
              <a:gd name="T24" fmla="*/ 54169 w 196"/>
              <a:gd name="T25" fmla="*/ 548991 h 301"/>
              <a:gd name="T26" fmla="*/ 0 w 196"/>
              <a:gd name="T27" fmla="*/ 72508 h 301"/>
              <a:gd name="T28" fmla="*/ 96935 w 196"/>
              <a:gd name="T29" fmla="*/ 88046 h 301"/>
              <a:gd name="T30" fmla="*/ 133998 w 196"/>
              <a:gd name="T31" fmla="*/ 46612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4" name="Freeform 46"/>
          <p:cNvSpPr>
            <a:spLocks/>
          </p:cNvSpPr>
          <p:nvPr/>
        </p:nvSpPr>
        <p:spPr bwMode="auto">
          <a:xfrm>
            <a:off x="6151563" y="3138487"/>
            <a:ext cx="1214437" cy="563563"/>
          </a:xfrm>
          <a:custGeom>
            <a:avLst/>
            <a:gdLst>
              <a:gd name="T0" fmla="*/ 33970 w 429"/>
              <a:gd name="T1" fmla="*/ 498934 h 218"/>
              <a:gd name="T2" fmla="*/ 14154 w 429"/>
              <a:gd name="T3" fmla="*/ 429135 h 218"/>
              <a:gd name="T4" fmla="*/ 113234 w 429"/>
              <a:gd name="T5" fmla="*/ 416209 h 218"/>
              <a:gd name="T6" fmla="*/ 93418 w 429"/>
              <a:gd name="T7" fmla="*/ 398113 h 218"/>
              <a:gd name="T8" fmla="*/ 175513 w 429"/>
              <a:gd name="T9" fmla="*/ 356751 h 218"/>
              <a:gd name="T10" fmla="*/ 175513 w 429"/>
              <a:gd name="T11" fmla="*/ 286952 h 218"/>
              <a:gd name="T12" fmla="*/ 308563 w 429"/>
              <a:gd name="T13" fmla="*/ 255930 h 218"/>
              <a:gd name="T14" fmla="*/ 368011 w 429"/>
              <a:gd name="T15" fmla="*/ 271441 h 218"/>
              <a:gd name="T16" fmla="*/ 461429 w 429"/>
              <a:gd name="T17" fmla="*/ 255930 h 218"/>
              <a:gd name="T18" fmla="*/ 501061 w 429"/>
              <a:gd name="T19" fmla="*/ 196472 h 218"/>
              <a:gd name="T20" fmla="*/ 577495 w 429"/>
              <a:gd name="T21" fmla="*/ 196472 h 218"/>
              <a:gd name="T22" fmla="*/ 636942 w 429"/>
              <a:gd name="T23" fmla="*/ 100821 h 218"/>
              <a:gd name="T24" fmla="*/ 727530 w 429"/>
              <a:gd name="T25" fmla="*/ 72384 h 218"/>
              <a:gd name="T26" fmla="*/ 727530 w 429"/>
              <a:gd name="T27" fmla="*/ 28437 h 218"/>
              <a:gd name="T28" fmla="*/ 789809 w 429"/>
              <a:gd name="T29" fmla="*/ 0 h 218"/>
              <a:gd name="T30" fmla="*/ 922859 w 429"/>
              <a:gd name="T31" fmla="*/ 59458 h 218"/>
              <a:gd name="T32" fmla="*/ 1041755 w 429"/>
              <a:gd name="T33" fmla="*/ 41362 h 218"/>
              <a:gd name="T34" fmla="*/ 1078556 w 429"/>
              <a:gd name="T35" fmla="*/ 72384 h 218"/>
              <a:gd name="T36" fmla="*/ 1098372 w 429"/>
              <a:gd name="T37" fmla="*/ 142183 h 218"/>
              <a:gd name="T38" fmla="*/ 1135173 w 429"/>
              <a:gd name="T39" fmla="*/ 211982 h 218"/>
              <a:gd name="T40" fmla="*/ 1214437 w 429"/>
              <a:gd name="T41" fmla="*/ 230078 h 218"/>
              <a:gd name="T42" fmla="*/ 982307 w 429"/>
              <a:gd name="T43" fmla="*/ 429135 h 218"/>
              <a:gd name="T44" fmla="*/ 0 w 429"/>
              <a:gd name="T45" fmla="*/ 563563 h 218"/>
              <a:gd name="T46" fmla="*/ 33970 w 429"/>
              <a:gd name="T47" fmla="*/ 498934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5" name="Freeform 47"/>
          <p:cNvSpPr>
            <a:spLocks/>
          </p:cNvSpPr>
          <p:nvPr/>
        </p:nvSpPr>
        <p:spPr bwMode="auto">
          <a:xfrm>
            <a:off x="6151563" y="3138487"/>
            <a:ext cx="1214437" cy="563563"/>
          </a:xfrm>
          <a:custGeom>
            <a:avLst/>
            <a:gdLst>
              <a:gd name="T0" fmla="*/ 33970 w 429"/>
              <a:gd name="T1" fmla="*/ 498934 h 218"/>
              <a:gd name="T2" fmla="*/ 14154 w 429"/>
              <a:gd name="T3" fmla="*/ 429135 h 218"/>
              <a:gd name="T4" fmla="*/ 113234 w 429"/>
              <a:gd name="T5" fmla="*/ 416209 h 218"/>
              <a:gd name="T6" fmla="*/ 93418 w 429"/>
              <a:gd name="T7" fmla="*/ 398113 h 218"/>
              <a:gd name="T8" fmla="*/ 175513 w 429"/>
              <a:gd name="T9" fmla="*/ 356751 h 218"/>
              <a:gd name="T10" fmla="*/ 175513 w 429"/>
              <a:gd name="T11" fmla="*/ 286952 h 218"/>
              <a:gd name="T12" fmla="*/ 308563 w 429"/>
              <a:gd name="T13" fmla="*/ 255930 h 218"/>
              <a:gd name="T14" fmla="*/ 368011 w 429"/>
              <a:gd name="T15" fmla="*/ 271441 h 218"/>
              <a:gd name="T16" fmla="*/ 461429 w 429"/>
              <a:gd name="T17" fmla="*/ 255930 h 218"/>
              <a:gd name="T18" fmla="*/ 501061 w 429"/>
              <a:gd name="T19" fmla="*/ 196472 h 218"/>
              <a:gd name="T20" fmla="*/ 577495 w 429"/>
              <a:gd name="T21" fmla="*/ 196472 h 218"/>
              <a:gd name="T22" fmla="*/ 636942 w 429"/>
              <a:gd name="T23" fmla="*/ 100821 h 218"/>
              <a:gd name="T24" fmla="*/ 727530 w 429"/>
              <a:gd name="T25" fmla="*/ 72384 h 218"/>
              <a:gd name="T26" fmla="*/ 727530 w 429"/>
              <a:gd name="T27" fmla="*/ 28437 h 218"/>
              <a:gd name="T28" fmla="*/ 789809 w 429"/>
              <a:gd name="T29" fmla="*/ 0 h 218"/>
              <a:gd name="T30" fmla="*/ 922859 w 429"/>
              <a:gd name="T31" fmla="*/ 59458 h 218"/>
              <a:gd name="T32" fmla="*/ 1041755 w 429"/>
              <a:gd name="T33" fmla="*/ 41362 h 218"/>
              <a:gd name="T34" fmla="*/ 1078556 w 429"/>
              <a:gd name="T35" fmla="*/ 72384 h 218"/>
              <a:gd name="T36" fmla="*/ 1098372 w 429"/>
              <a:gd name="T37" fmla="*/ 142183 h 218"/>
              <a:gd name="T38" fmla="*/ 1135173 w 429"/>
              <a:gd name="T39" fmla="*/ 211982 h 218"/>
              <a:gd name="T40" fmla="*/ 1214437 w 429"/>
              <a:gd name="T41" fmla="*/ 230078 h 218"/>
              <a:gd name="T42" fmla="*/ 982307 w 429"/>
              <a:gd name="T43" fmla="*/ 429135 h 218"/>
              <a:gd name="T44" fmla="*/ 0 w 429"/>
              <a:gd name="T45" fmla="*/ 563563 h 218"/>
              <a:gd name="T46" fmla="*/ 33970 w 429"/>
              <a:gd name="T47" fmla="*/ 498934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6" name="Freeform 48"/>
          <p:cNvSpPr>
            <a:spLocks/>
          </p:cNvSpPr>
          <p:nvPr/>
        </p:nvSpPr>
        <p:spPr bwMode="auto">
          <a:xfrm>
            <a:off x="6035675" y="3514725"/>
            <a:ext cx="1406525" cy="503237"/>
          </a:xfrm>
          <a:custGeom>
            <a:avLst/>
            <a:gdLst>
              <a:gd name="T0" fmla="*/ 36790 w 497"/>
              <a:gd name="T1" fmla="*/ 282429 h 196"/>
              <a:gd name="T2" fmla="*/ 116031 w 497"/>
              <a:gd name="T3" fmla="*/ 182295 h 196"/>
              <a:gd name="T4" fmla="*/ 1098052 w 497"/>
              <a:gd name="T5" fmla="*/ 51351 h 196"/>
              <a:gd name="T6" fmla="*/ 1406525 w 497"/>
              <a:gd name="T7" fmla="*/ 0 h 196"/>
              <a:gd name="T8" fmla="*/ 1344264 w 497"/>
              <a:gd name="T9" fmla="*/ 112972 h 196"/>
              <a:gd name="T10" fmla="*/ 1290494 w 497"/>
              <a:gd name="T11" fmla="*/ 112972 h 196"/>
              <a:gd name="T12" fmla="*/ 1075411 w 497"/>
              <a:gd name="T13" fmla="*/ 272159 h 196"/>
              <a:gd name="T14" fmla="*/ 1038621 w 497"/>
              <a:gd name="T15" fmla="*/ 341482 h 196"/>
              <a:gd name="T16" fmla="*/ 846179 w 497"/>
              <a:gd name="T17" fmla="*/ 367158 h 196"/>
              <a:gd name="T18" fmla="*/ 345264 w 497"/>
              <a:gd name="T19" fmla="*/ 439049 h 196"/>
              <a:gd name="T20" fmla="*/ 0 w 497"/>
              <a:gd name="T21" fmla="*/ 503237 h 196"/>
              <a:gd name="T22" fmla="*/ 0 w 497"/>
              <a:gd name="T23" fmla="*/ 426211 h 196"/>
              <a:gd name="T24" fmla="*/ 36790 w 497"/>
              <a:gd name="T25" fmla="*/ 282429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7" h="196">
                <a:moveTo>
                  <a:pt x="13" y="110"/>
                </a:moveTo>
                <a:lnTo>
                  <a:pt x="41" y="71"/>
                </a:lnTo>
                <a:lnTo>
                  <a:pt x="388" y="20"/>
                </a:lnTo>
                <a:lnTo>
                  <a:pt x="497" y="0"/>
                </a:lnTo>
                <a:lnTo>
                  <a:pt x="475" y="44"/>
                </a:lnTo>
                <a:lnTo>
                  <a:pt x="456" y="44"/>
                </a:lnTo>
                <a:lnTo>
                  <a:pt x="380" y="106"/>
                </a:lnTo>
                <a:lnTo>
                  <a:pt x="367" y="133"/>
                </a:lnTo>
                <a:lnTo>
                  <a:pt x="299" y="143"/>
                </a:lnTo>
                <a:lnTo>
                  <a:pt x="122" y="171"/>
                </a:lnTo>
                <a:lnTo>
                  <a:pt x="0" y="196"/>
                </a:lnTo>
                <a:lnTo>
                  <a:pt x="0" y="166"/>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7" name="Freeform 49"/>
          <p:cNvSpPr>
            <a:spLocks/>
          </p:cNvSpPr>
          <p:nvPr/>
        </p:nvSpPr>
        <p:spPr bwMode="auto">
          <a:xfrm>
            <a:off x="6807200" y="2489200"/>
            <a:ext cx="650875" cy="722312"/>
          </a:xfrm>
          <a:custGeom>
            <a:avLst/>
            <a:gdLst>
              <a:gd name="T0" fmla="*/ 188782 w 231"/>
              <a:gd name="T1" fmla="*/ 119091 h 279"/>
              <a:gd name="T2" fmla="*/ 284582 w 231"/>
              <a:gd name="T3" fmla="*/ 144980 h 279"/>
              <a:gd name="T4" fmla="*/ 301488 w 231"/>
              <a:gd name="T5" fmla="*/ 173458 h 279"/>
              <a:gd name="T6" fmla="*/ 495905 w 231"/>
              <a:gd name="T7" fmla="*/ 85435 h 279"/>
              <a:gd name="T8" fmla="*/ 518446 w 231"/>
              <a:gd name="T9" fmla="*/ 28478 h 279"/>
              <a:gd name="T10" fmla="*/ 611428 w 231"/>
              <a:gd name="T11" fmla="*/ 0 h 279"/>
              <a:gd name="T12" fmla="*/ 650875 w 231"/>
              <a:gd name="T13" fmla="*/ 243360 h 279"/>
              <a:gd name="T14" fmla="*/ 650875 w 231"/>
              <a:gd name="T15" fmla="*/ 476363 h 279"/>
              <a:gd name="T16" fmla="*/ 569163 w 231"/>
              <a:gd name="T17" fmla="*/ 546265 h 279"/>
              <a:gd name="T18" fmla="*/ 478999 w 231"/>
              <a:gd name="T19" fmla="*/ 673122 h 279"/>
              <a:gd name="T20" fmla="*/ 419828 w 231"/>
              <a:gd name="T21" fmla="*/ 722312 h 279"/>
              <a:gd name="T22" fmla="*/ 383199 w 231"/>
              <a:gd name="T23" fmla="*/ 691245 h 279"/>
              <a:gd name="T24" fmla="*/ 264858 w 231"/>
              <a:gd name="T25" fmla="*/ 709367 h 279"/>
              <a:gd name="T26" fmla="*/ 132429 w 231"/>
              <a:gd name="T27" fmla="*/ 647233 h 279"/>
              <a:gd name="T28" fmla="*/ 73259 w 231"/>
              <a:gd name="T29" fmla="*/ 673122 h 279"/>
              <a:gd name="T30" fmla="*/ 0 w 231"/>
              <a:gd name="T31" fmla="*/ 157925 h 279"/>
              <a:gd name="T32" fmla="*/ 188782 w 231"/>
              <a:gd name="T33" fmla="*/ 119091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8" name="Freeform 50"/>
          <p:cNvSpPr>
            <a:spLocks/>
          </p:cNvSpPr>
          <p:nvPr/>
        </p:nvSpPr>
        <p:spPr bwMode="auto">
          <a:xfrm>
            <a:off x="6807200" y="2489200"/>
            <a:ext cx="650875" cy="722312"/>
          </a:xfrm>
          <a:custGeom>
            <a:avLst/>
            <a:gdLst>
              <a:gd name="T0" fmla="*/ 188782 w 231"/>
              <a:gd name="T1" fmla="*/ 119091 h 279"/>
              <a:gd name="T2" fmla="*/ 284582 w 231"/>
              <a:gd name="T3" fmla="*/ 144980 h 279"/>
              <a:gd name="T4" fmla="*/ 301488 w 231"/>
              <a:gd name="T5" fmla="*/ 173458 h 279"/>
              <a:gd name="T6" fmla="*/ 495905 w 231"/>
              <a:gd name="T7" fmla="*/ 85435 h 279"/>
              <a:gd name="T8" fmla="*/ 518446 w 231"/>
              <a:gd name="T9" fmla="*/ 28478 h 279"/>
              <a:gd name="T10" fmla="*/ 611428 w 231"/>
              <a:gd name="T11" fmla="*/ 0 h 279"/>
              <a:gd name="T12" fmla="*/ 650875 w 231"/>
              <a:gd name="T13" fmla="*/ 243360 h 279"/>
              <a:gd name="T14" fmla="*/ 650875 w 231"/>
              <a:gd name="T15" fmla="*/ 476363 h 279"/>
              <a:gd name="T16" fmla="*/ 569163 w 231"/>
              <a:gd name="T17" fmla="*/ 546265 h 279"/>
              <a:gd name="T18" fmla="*/ 478999 w 231"/>
              <a:gd name="T19" fmla="*/ 673122 h 279"/>
              <a:gd name="T20" fmla="*/ 419828 w 231"/>
              <a:gd name="T21" fmla="*/ 722312 h 279"/>
              <a:gd name="T22" fmla="*/ 383199 w 231"/>
              <a:gd name="T23" fmla="*/ 691245 h 279"/>
              <a:gd name="T24" fmla="*/ 264858 w 231"/>
              <a:gd name="T25" fmla="*/ 709367 h 279"/>
              <a:gd name="T26" fmla="*/ 132429 w 231"/>
              <a:gd name="T27" fmla="*/ 647233 h 279"/>
              <a:gd name="T28" fmla="*/ 73259 w 231"/>
              <a:gd name="T29" fmla="*/ 673122 h 279"/>
              <a:gd name="T30" fmla="*/ 0 w 231"/>
              <a:gd name="T31" fmla="*/ 157925 h 279"/>
              <a:gd name="T32" fmla="*/ 188782 w 231"/>
              <a:gd name="T33" fmla="*/ 119091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9" name="Freeform 51"/>
          <p:cNvSpPr>
            <a:spLocks/>
          </p:cNvSpPr>
          <p:nvPr/>
        </p:nvSpPr>
        <p:spPr bwMode="auto">
          <a:xfrm>
            <a:off x="7229475" y="2735262"/>
            <a:ext cx="747713" cy="690563"/>
          </a:xfrm>
          <a:custGeom>
            <a:avLst/>
            <a:gdLst>
              <a:gd name="T0" fmla="*/ 134926 w 266"/>
              <a:gd name="T1" fmla="*/ 633663 h 267"/>
              <a:gd name="T2" fmla="*/ 56219 w 266"/>
              <a:gd name="T3" fmla="*/ 615558 h 267"/>
              <a:gd name="T4" fmla="*/ 39353 w 266"/>
              <a:gd name="T5" fmla="*/ 576762 h 267"/>
              <a:gd name="T6" fmla="*/ 19677 w 266"/>
              <a:gd name="T7" fmla="*/ 545726 h 267"/>
              <a:gd name="T8" fmla="*/ 0 w 266"/>
              <a:gd name="T9" fmla="*/ 475894 h 267"/>
              <a:gd name="T10" fmla="*/ 56219 w 266"/>
              <a:gd name="T11" fmla="*/ 426752 h 267"/>
              <a:gd name="T12" fmla="*/ 148980 w 266"/>
              <a:gd name="T13" fmla="*/ 300020 h 267"/>
              <a:gd name="T14" fmla="*/ 230498 w 266"/>
              <a:gd name="T15" fmla="*/ 230188 h 267"/>
              <a:gd name="T16" fmla="*/ 230498 w 266"/>
              <a:gd name="T17" fmla="*/ 0 h 267"/>
              <a:gd name="T18" fmla="*/ 286717 w 266"/>
              <a:gd name="T19" fmla="*/ 201738 h 267"/>
              <a:gd name="T20" fmla="*/ 441319 w 266"/>
              <a:gd name="T21" fmla="*/ 186219 h 267"/>
              <a:gd name="T22" fmla="*/ 460996 w 266"/>
              <a:gd name="T23" fmla="*/ 284502 h 267"/>
              <a:gd name="T24" fmla="*/ 573434 w 266"/>
              <a:gd name="T25" fmla="*/ 186219 h 267"/>
              <a:gd name="T26" fmla="*/ 747713 w 266"/>
              <a:gd name="T27" fmla="*/ 157769 h 267"/>
              <a:gd name="T28" fmla="*/ 730847 w 266"/>
              <a:gd name="T29" fmla="*/ 230188 h 267"/>
              <a:gd name="T30" fmla="*/ 652141 w 266"/>
              <a:gd name="T31" fmla="*/ 201738 h 267"/>
              <a:gd name="T32" fmla="*/ 553757 w 266"/>
              <a:gd name="T33" fmla="*/ 318125 h 267"/>
              <a:gd name="T34" fmla="*/ 536892 w 266"/>
              <a:gd name="T35" fmla="*/ 328470 h 267"/>
              <a:gd name="T36" fmla="*/ 460996 w 266"/>
              <a:gd name="T37" fmla="*/ 426752 h 267"/>
              <a:gd name="T38" fmla="*/ 401966 w 266"/>
              <a:gd name="T39" fmla="*/ 545726 h 267"/>
              <a:gd name="T40" fmla="*/ 421643 w 266"/>
              <a:gd name="T41" fmla="*/ 592281 h 267"/>
              <a:gd name="T42" fmla="*/ 210821 w 266"/>
              <a:gd name="T43" fmla="*/ 690563 h 267"/>
              <a:gd name="T44" fmla="*/ 134926 w 266"/>
              <a:gd name="T45" fmla="*/ 633663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0" name="Freeform 52"/>
          <p:cNvSpPr>
            <a:spLocks/>
          </p:cNvSpPr>
          <p:nvPr/>
        </p:nvSpPr>
        <p:spPr bwMode="auto">
          <a:xfrm>
            <a:off x="7229475" y="2735262"/>
            <a:ext cx="747713" cy="690563"/>
          </a:xfrm>
          <a:custGeom>
            <a:avLst/>
            <a:gdLst>
              <a:gd name="T0" fmla="*/ 134926 w 266"/>
              <a:gd name="T1" fmla="*/ 633663 h 267"/>
              <a:gd name="T2" fmla="*/ 56219 w 266"/>
              <a:gd name="T3" fmla="*/ 615558 h 267"/>
              <a:gd name="T4" fmla="*/ 39353 w 266"/>
              <a:gd name="T5" fmla="*/ 576762 h 267"/>
              <a:gd name="T6" fmla="*/ 19677 w 266"/>
              <a:gd name="T7" fmla="*/ 545726 h 267"/>
              <a:gd name="T8" fmla="*/ 0 w 266"/>
              <a:gd name="T9" fmla="*/ 475894 h 267"/>
              <a:gd name="T10" fmla="*/ 56219 w 266"/>
              <a:gd name="T11" fmla="*/ 426752 h 267"/>
              <a:gd name="T12" fmla="*/ 148980 w 266"/>
              <a:gd name="T13" fmla="*/ 300020 h 267"/>
              <a:gd name="T14" fmla="*/ 230498 w 266"/>
              <a:gd name="T15" fmla="*/ 230188 h 267"/>
              <a:gd name="T16" fmla="*/ 230498 w 266"/>
              <a:gd name="T17" fmla="*/ 0 h 267"/>
              <a:gd name="T18" fmla="*/ 286717 w 266"/>
              <a:gd name="T19" fmla="*/ 201738 h 267"/>
              <a:gd name="T20" fmla="*/ 441319 w 266"/>
              <a:gd name="T21" fmla="*/ 186219 h 267"/>
              <a:gd name="T22" fmla="*/ 460996 w 266"/>
              <a:gd name="T23" fmla="*/ 284502 h 267"/>
              <a:gd name="T24" fmla="*/ 573434 w 266"/>
              <a:gd name="T25" fmla="*/ 186219 h 267"/>
              <a:gd name="T26" fmla="*/ 747713 w 266"/>
              <a:gd name="T27" fmla="*/ 157769 h 267"/>
              <a:gd name="T28" fmla="*/ 730847 w 266"/>
              <a:gd name="T29" fmla="*/ 230188 h 267"/>
              <a:gd name="T30" fmla="*/ 652141 w 266"/>
              <a:gd name="T31" fmla="*/ 201738 h 267"/>
              <a:gd name="T32" fmla="*/ 553757 w 266"/>
              <a:gd name="T33" fmla="*/ 318125 h 267"/>
              <a:gd name="T34" fmla="*/ 536892 w 266"/>
              <a:gd name="T35" fmla="*/ 328470 h 267"/>
              <a:gd name="T36" fmla="*/ 460996 w 266"/>
              <a:gd name="T37" fmla="*/ 426752 h 267"/>
              <a:gd name="T38" fmla="*/ 401966 w 266"/>
              <a:gd name="T39" fmla="*/ 545726 h 267"/>
              <a:gd name="T40" fmla="*/ 421643 w 266"/>
              <a:gd name="T41" fmla="*/ 592281 h 267"/>
              <a:gd name="T42" fmla="*/ 210821 w 266"/>
              <a:gd name="T43" fmla="*/ 690563 h 267"/>
              <a:gd name="T44" fmla="*/ 134926 w 266"/>
              <a:gd name="T45" fmla="*/ 633663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1" name="Freeform 53"/>
          <p:cNvSpPr>
            <a:spLocks/>
          </p:cNvSpPr>
          <p:nvPr/>
        </p:nvSpPr>
        <p:spPr bwMode="auto">
          <a:xfrm>
            <a:off x="8421688" y="1670050"/>
            <a:ext cx="215900" cy="442912"/>
          </a:xfrm>
          <a:custGeom>
            <a:avLst/>
            <a:gdLst>
              <a:gd name="T0" fmla="*/ 0 w 76"/>
              <a:gd name="T1" fmla="*/ 54393 h 171"/>
              <a:gd name="T2" fmla="*/ 193174 w 76"/>
              <a:gd name="T3" fmla="*/ 0 h 171"/>
              <a:gd name="T4" fmla="*/ 215900 w 76"/>
              <a:gd name="T5" fmla="*/ 54393 h 171"/>
              <a:gd name="T6" fmla="*/ 193174 w 76"/>
              <a:gd name="T7" fmla="*/ 142457 h 171"/>
              <a:gd name="T8" fmla="*/ 193174 w 76"/>
              <a:gd name="T9" fmla="*/ 372979 h 171"/>
              <a:gd name="T10" fmla="*/ 215900 w 76"/>
              <a:gd name="T11" fmla="*/ 432551 h 171"/>
              <a:gd name="T12" fmla="*/ 116472 w 76"/>
              <a:gd name="T13" fmla="*/ 442912 h 171"/>
              <a:gd name="T14" fmla="*/ 96587 w 76"/>
              <a:gd name="T15" fmla="*/ 341897 h 171"/>
              <a:gd name="T16" fmla="*/ 39771 w 76"/>
              <a:gd name="T17" fmla="*/ 300455 h 171"/>
              <a:gd name="T18" fmla="*/ 0 w 76"/>
              <a:gd name="T19" fmla="*/ 5439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2" name="Freeform 54"/>
          <p:cNvSpPr>
            <a:spLocks/>
          </p:cNvSpPr>
          <p:nvPr/>
        </p:nvSpPr>
        <p:spPr bwMode="auto">
          <a:xfrm>
            <a:off x="8421688" y="1670050"/>
            <a:ext cx="215900" cy="442912"/>
          </a:xfrm>
          <a:custGeom>
            <a:avLst/>
            <a:gdLst>
              <a:gd name="T0" fmla="*/ 0 w 76"/>
              <a:gd name="T1" fmla="*/ 54393 h 171"/>
              <a:gd name="T2" fmla="*/ 193174 w 76"/>
              <a:gd name="T3" fmla="*/ 0 h 171"/>
              <a:gd name="T4" fmla="*/ 215900 w 76"/>
              <a:gd name="T5" fmla="*/ 54393 h 171"/>
              <a:gd name="T6" fmla="*/ 193174 w 76"/>
              <a:gd name="T7" fmla="*/ 142457 h 171"/>
              <a:gd name="T8" fmla="*/ 193174 w 76"/>
              <a:gd name="T9" fmla="*/ 372979 h 171"/>
              <a:gd name="T10" fmla="*/ 215900 w 76"/>
              <a:gd name="T11" fmla="*/ 432551 h 171"/>
              <a:gd name="T12" fmla="*/ 116472 w 76"/>
              <a:gd name="T13" fmla="*/ 442912 h 171"/>
              <a:gd name="T14" fmla="*/ 96587 w 76"/>
              <a:gd name="T15" fmla="*/ 341897 h 171"/>
              <a:gd name="T16" fmla="*/ 39771 w 76"/>
              <a:gd name="T17" fmla="*/ 300455 h 171"/>
              <a:gd name="T18" fmla="*/ 0 w 76"/>
              <a:gd name="T19" fmla="*/ 5439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3" name="Freeform 55"/>
          <p:cNvSpPr>
            <a:spLocks/>
          </p:cNvSpPr>
          <p:nvPr/>
        </p:nvSpPr>
        <p:spPr bwMode="auto">
          <a:xfrm>
            <a:off x="560388" y="1292225"/>
            <a:ext cx="1350962" cy="958850"/>
          </a:xfrm>
          <a:custGeom>
            <a:avLst/>
            <a:gdLst>
              <a:gd name="T0" fmla="*/ 0 w 477"/>
              <a:gd name="T1" fmla="*/ 716560 h 372"/>
              <a:gd name="T2" fmla="*/ 19825 w 477"/>
              <a:gd name="T3" fmla="*/ 597992 h 372"/>
              <a:gd name="T4" fmla="*/ 325704 w 477"/>
              <a:gd name="T5" fmla="*/ 10310 h 372"/>
              <a:gd name="T6" fmla="*/ 365355 w 477"/>
              <a:gd name="T7" fmla="*/ 0 h 372"/>
              <a:gd name="T8" fmla="*/ 424831 w 477"/>
              <a:gd name="T9" fmla="*/ 85059 h 372"/>
              <a:gd name="T10" fmla="*/ 402173 w 477"/>
              <a:gd name="T11" fmla="*/ 139188 h 372"/>
              <a:gd name="T12" fmla="*/ 597595 w 477"/>
              <a:gd name="T13" fmla="*/ 157231 h 372"/>
              <a:gd name="T14" fmla="*/ 654239 w 477"/>
              <a:gd name="T15" fmla="*/ 195894 h 372"/>
              <a:gd name="T16" fmla="*/ 926131 w 477"/>
              <a:gd name="T17" fmla="*/ 185584 h 372"/>
              <a:gd name="T18" fmla="*/ 1294318 w 477"/>
              <a:gd name="T19" fmla="*/ 226825 h 372"/>
              <a:gd name="T20" fmla="*/ 1350962 w 477"/>
              <a:gd name="T21" fmla="*/ 366013 h 372"/>
              <a:gd name="T22" fmla="*/ 1195191 w 477"/>
              <a:gd name="T23" fmla="*/ 530976 h 372"/>
              <a:gd name="T24" fmla="*/ 1232009 w 477"/>
              <a:gd name="T25" fmla="*/ 613458 h 372"/>
              <a:gd name="T26" fmla="*/ 1195191 w 477"/>
              <a:gd name="T27" fmla="*/ 641811 h 372"/>
              <a:gd name="T28" fmla="*/ 1113057 w 477"/>
              <a:gd name="T29" fmla="*/ 958850 h 372"/>
              <a:gd name="T30" fmla="*/ 577770 w 477"/>
              <a:gd name="T31" fmla="*/ 845438 h 372"/>
              <a:gd name="T32" fmla="*/ 0 w 477"/>
              <a:gd name="T33" fmla="*/ 716560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4" name="Freeform 56"/>
          <p:cNvSpPr>
            <a:spLocks/>
          </p:cNvSpPr>
          <p:nvPr/>
        </p:nvSpPr>
        <p:spPr bwMode="auto">
          <a:xfrm>
            <a:off x="560388" y="1292225"/>
            <a:ext cx="1350962" cy="958850"/>
          </a:xfrm>
          <a:custGeom>
            <a:avLst/>
            <a:gdLst>
              <a:gd name="T0" fmla="*/ 0 w 477"/>
              <a:gd name="T1" fmla="*/ 716560 h 372"/>
              <a:gd name="T2" fmla="*/ 19825 w 477"/>
              <a:gd name="T3" fmla="*/ 597992 h 372"/>
              <a:gd name="T4" fmla="*/ 325704 w 477"/>
              <a:gd name="T5" fmla="*/ 10310 h 372"/>
              <a:gd name="T6" fmla="*/ 365355 w 477"/>
              <a:gd name="T7" fmla="*/ 0 h 372"/>
              <a:gd name="T8" fmla="*/ 424831 w 477"/>
              <a:gd name="T9" fmla="*/ 85059 h 372"/>
              <a:gd name="T10" fmla="*/ 402173 w 477"/>
              <a:gd name="T11" fmla="*/ 139188 h 372"/>
              <a:gd name="T12" fmla="*/ 597595 w 477"/>
              <a:gd name="T13" fmla="*/ 157231 h 372"/>
              <a:gd name="T14" fmla="*/ 654239 w 477"/>
              <a:gd name="T15" fmla="*/ 195894 h 372"/>
              <a:gd name="T16" fmla="*/ 926131 w 477"/>
              <a:gd name="T17" fmla="*/ 185584 h 372"/>
              <a:gd name="T18" fmla="*/ 1294318 w 477"/>
              <a:gd name="T19" fmla="*/ 226825 h 372"/>
              <a:gd name="T20" fmla="*/ 1350962 w 477"/>
              <a:gd name="T21" fmla="*/ 366013 h 372"/>
              <a:gd name="T22" fmla="*/ 1195191 w 477"/>
              <a:gd name="T23" fmla="*/ 530976 h 372"/>
              <a:gd name="T24" fmla="*/ 1232009 w 477"/>
              <a:gd name="T25" fmla="*/ 613458 h 372"/>
              <a:gd name="T26" fmla="*/ 1195191 w 477"/>
              <a:gd name="T27" fmla="*/ 641811 h 372"/>
              <a:gd name="T28" fmla="*/ 1113057 w 477"/>
              <a:gd name="T29" fmla="*/ 958850 h 372"/>
              <a:gd name="T30" fmla="*/ 577770 w 477"/>
              <a:gd name="T31" fmla="*/ 845438 h 372"/>
              <a:gd name="T32" fmla="*/ 0 w 477"/>
              <a:gd name="T33" fmla="*/ 716560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5" name="Freeform 57"/>
          <p:cNvSpPr>
            <a:spLocks/>
          </p:cNvSpPr>
          <p:nvPr/>
        </p:nvSpPr>
        <p:spPr bwMode="auto">
          <a:xfrm>
            <a:off x="479425" y="2033587"/>
            <a:ext cx="1366838" cy="2012950"/>
          </a:xfrm>
          <a:custGeom>
            <a:avLst/>
            <a:gdLst>
              <a:gd name="T0" fmla="*/ 517870 w 483"/>
              <a:gd name="T1" fmla="*/ 702853 h 779"/>
              <a:gd name="T2" fmla="*/ 1310240 w 483"/>
              <a:gd name="T3" fmla="*/ 1565915 h 779"/>
              <a:gd name="T4" fmla="*/ 1310240 w 483"/>
              <a:gd name="T5" fmla="*/ 1653772 h 779"/>
              <a:gd name="T6" fmla="*/ 1310240 w 483"/>
              <a:gd name="T7" fmla="*/ 1682196 h 779"/>
              <a:gd name="T8" fmla="*/ 1366838 w 483"/>
              <a:gd name="T9" fmla="*/ 1726124 h 779"/>
              <a:gd name="T10" fmla="*/ 1310240 w 483"/>
              <a:gd name="T11" fmla="*/ 1782972 h 779"/>
              <a:gd name="T12" fmla="*/ 1250812 w 483"/>
              <a:gd name="T13" fmla="*/ 1956102 h 779"/>
              <a:gd name="T14" fmla="*/ 1273452 w 483"/>
              <a:gd name="T15" fmla="*/ 2012950 h 779"/>
              <a:gd name="T16" fmla="*/ 848968 w 483"/>
              <a:gd name="T17" fmla="*/ 2000030 h 779"/>
              <a:gd name="T18" fmla="*/ 789540 w 483"/>
              <a:gd name="T19" fmla="*/ 1751964 h 779"/>
              <a:gd name="T20" fmla="*/ 659365 w 483"/>
              <a:gd name="T21" fmla="*/ 1640851 h 779"/>
              <a:gd name="T22" fmla="*/ 478252 w 483"/>
              <a:gd name="T23" fmla="*/ 1596923 h 779"/>
              <a:gd name="T24" fmla="*/ 404675 w 483"/>
              <a:gd name="T25" fmla="*/ 1496146 h 779"/>
              <a:gd name="T26" fmla="*/ 305628 w 483"/>
              <a:gd name="T27" fmla="*/ 1480642 h 779"/>
              <a:gd name="T28" fmla="*/ 133005 w 483"/>
              <a:gd name="T29" fmla="*/ 1108544 h 779"/>
              <a:gd name="T30" fmla="*/ 192433 w 483"/>
              <a:gd name="T31" fmla="*/ 1051695 h 779"/>
              <a:gd name="T32" fmla="*/ 116026 w 483"/>
              <a:gd name="T33" fmla="*/ 950919 h 779"/>
              <a:gd name="T34" fmla="*/ 116026 w 483"/>
              <a:gd name="T35" fmla="*/ 891486 h 779"/>
              <a:gd name="T36" fmla="*/ 169794 w 483"/>
              <a:gd name="T37" fmla="*/ 847558 h 779"/>
              <a:gd name="T38" fmla="*/ 133005 w 483"/>
              <a:gd name="T39" fmla="*/ 777789 h 779"/>
              <a:gd name="T40" fmla="*/ 96216 w 483"/>
              <a:gd name="T41" fmla="*/ 788125 h 779"/>
              <a:gd name="T42" fmla="*/ 56598 w 483"/>
              <a:gd name="T43" fmla="*/ 674429 h 779"/>
              <a:gd name="T44" fmla="*/ 0 w 483"/>
              <a:gd name="T45" fmla="*/ 591740 h 779"/>
              <a:gd name="T46" fmla="*/ 16979 w 483"/>
              <a:gd name="T47" fmla="*/ 359178 h 779"/>
              <a:gd name="T48" fmla="*/ 0 w 483"/>
              <a:gd name="T49" fmla="*/ 286826 h 779"/>
              <a:gd name="T50" fmla="*/ 96216 w 483"/>
              <a:gd name="T51" fmla="*/ 0 h 779"/>
              <a:gd name="T52" fmla="*/ 659365 w 483"/>
              <a:gd name="T53" fmla="*/ 129201 h 779"/>
              <a:gd name="T54" fmla="*/ 517870 w 483"/>
              <a:gd name="T55" fmla="*/ 702853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6" name="Freeform 58"/>
          <p:cNvSpPr>
            <a:spLocks/>
          </p:cNvSpPr>
          <p:nvPr/>
        </p:nvSpPr>
        <p:spPr bwMode="auto">
          <a:xfrm>
            <a:off x="481013" y="2012950"/>
            <a:ext cx="1366837" cy="2014537"/>
          </a:xfrm>
          <a:custGeom>
            <a:avLst/>
            <a:gdLst>
              <a:gd name="T0" fmla="*/ 517870 w 483"/>
              <a:gd name="T1" fmla="*/ 703407 h 779"/>
              <a:gd name="T2" fmla="*/ 1310239 w 483"/>
              <a:gd name="T3" fmla="*/ 1567149 h 779"/>
              <a:gd name="T4" fmla="*/ 1310239 w 483"/>
              <a:gd name="T5" fmla="*/ 1655075 h 779"/>
              <a:gd name="T6" fmla="*/ 1310239 w 483"/>
              <a:gd name="T7" fmla="*/ 1683522 h 779"/>
              <a:gd name="T8" fmla="*/ 1366837 w 483"/>
              <a:gd name="T9" fmla="*/ 1727485 h 779"/>
              <a:gd name="T10" fmla="*/ 1310239 w 483"/>
              <a:gd name="T11" fmla="*/ 1784378 h 779"/>
              <a:gd name="T12" fmla="*/ 1250811 w 483"/>
              <a:gd name="T13" fmla="*/ 1957644 h 779"/>
              <a:gd name="T14" fmla="*/ 1273451 w 483"/>
              <a:gd name="T15" fmla="*/ 2014537 h 779"/>
              <a:gd name="T16" fmla="*/ 848967 w 483"/>
              <a:gd name="T17" fmla="*/ 2001607 h 779"/>
              <a:gd name="T18" fmla="*/ 789539 w 483"/>
              <a:gd name="T19" fmla="*/ 1753345 h 779"/>
              <a:gd name="T20" fmla="*/ 659364 w 483"/>
              <a:gd name="T21" fmla="*/ 1642145 h 779"/>
              <a:gd name="T22" fmla="*/ 478251 w 483"/>
              <a:gd name="T23" fmla="*/ 1598182 h 779"/>
              <a:gd name="T24" fmla="*/ 404674 w 483"/>
              <a:gd name="T25" fmla="*/ 1497326 h 779"/>
              <a:gd name="T26" fmla="*/ 305628 w 483"/>
              <a:gd name="T27" fmla="*/ 1481810 h 779"/>
              <a:gd name="T28" fmla="*/ 133005 w 483"/>
              <a:gd name="T29" fmla="*/ 1109418 h 779"/>
              <a:gd name="T30" fmla="*/ 192433 w 483"/>
              <a:gd name="T31" fmla="*/ 1052524 h 779"/>
              <a:gd name="T32" fmla="*/ 116026 w 483"/>
              <a:gd name="T33" fmla="*/ 951668 h 779"/>
              <a:gd name="T34" fmla="*/ 116026 w 483"/>
              <a:gd name="T35" fmla="*/ 892189 h 779"/>
              <a:gd name="T36" fmla="*/ 169793 w 483"/>
              <a:gd name="T37" fmla="*/ 848226 h 779"/>
              <a:gd name="T38" fmla="*/ 133005 w 483"/>
              <a:gd name="T39" fmla="*/ 778403 h 779"/>
              <a:gd name="T40" fmla="*/ 96216 w 483"/>
              <a:gd name="T41" fmla="*/ 788747 h 779"/>
              <a:gd name="T42" fmla="*/ 56598 w 483"/>
              <a:gd name="T43" fmla="*/ 674960 h 779"/>
              <a:gd name="T44" fmla="*/ 0 w 483"/>
              <a:gd name="T45" fmla="*/ 592207 h 779"/>
              <a:gd name="T46" fmla="*/ 16979 w 483"/>
              <a:gd name="T47" fmla="*/ 359462 h 779"/>
              <a:gd name="T48" fmla="*/ 0 w 483"/>
              <a:gd name="T49" fmla="*/ 287052 h 779"/>
              <a:gd name="T50" fmla="*/ 96216 w 483"/>
              <a:gd name="T51" fmla="*/ 0 h 779"/>
              <a:gd name="T52" fmla="*/ 659364 w 483"/>
              <a:gd name="T53" fmla="*/ 129303 h 779"/>
              <a:gd name="T54" fmla="*/ 517870 w 483"/>
              <a:gd name="T55" fmla="*/ 703407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7" name="Freeform 59"/>
          <p:cNvSpPr>
            <a:spLocks/>
          </p:cNvSpPr>
          <p:nvPr/>
        </p:nvSpPr>
        <p:spPr bwMode="auto">
          <a:xfrm>
            <a:off x="985838" y="2141537"/>
            <a:ext cx="1116012" cy="1436688"/>
          </a:xfrm>
          <a:custGeom>
            <a:avLst/>
            <a:gdLst>
              <a:gd name="T0" fmla="*/ 688302 w 394"/>
              <a:gd name="T1" fmla="*/ 111111 h 556"/>
              <a:gd name="T2" fmla="*/ 1116012 w 394"/>
              <a:gd name="T3" fmla="*/ 165374 h 556"/>
              <a:gd name="T4" fmla="*/ 946061 w 394"/>
              <a:gd name="T5" fmla="*/ 1105940 h 556"/>
              <a:gd name="T6" fmla="*/ 923401 w 394"/>
              <a:gd name="T7" fmla="*/ 1291986 h 556"/>
              <a:gd name="T8" fmla="*/ 869583 w 394"/>
              <a:gd name="T9" fmla="*/ 1291986 h 556"/>
              <a:gd name="T10" fmla="*/ 790272 w 394"/>
              <a:gd name="T11" fmla="*/ 1436688 h 556"/>
              <a:gd name="T12" fmla="*/ 0 w 394"/>
              <a:gd name="T13" fmla="*/ 571058 h 556"/>
              <a:gd name="T14" fmla="*/ 147291 w 394"/>
              <a:gd name="T15" fmla="*/ 0 h 556"/>
              <a:gd name="T16" fmla="*/ 688302 w 394"/>
              <a:gd name="T17" fmla="*/ 111111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8" name="Freeform 60"/>
          <p:cNvSpPr>
            <a:spLocks/>
          </p:cNvSpPr>
          <p:nvPr/>
        </p:nvSpPr>
        <p:spPr bwMode="auto">
          <a:xfrm>
            <a:off x="985838" y="2141537"/>
            <a:ext cx="1116012" cy="1436688"/>
          </a:xfrm>
          <a:custGeom>
            <a:avLst/>
            <a:gdLst>
              <a:gd name="T0" fmla="*/ 688302 w 394"/>
              <a:gd name="T1" fmla="*/ 111111 h 556"/>
              <a:gd name="T2" fmla="*/ 1116012 w 394"/>
              <a:gd name="T3" fmla="*/ 165374 h 556"/>
              <a:gd name="T4" fmla="*/ 946061 w 394"/>
              <a:gd name="T5" fmla="*/ 1105940 h 556"/>
              <a:gd name="T6" fmla="*/ 923401 w 394"/>
              <a:gd name="T7" fmla="*/ 1291986 h 556"/>
              <a:gd name="T8" fmla="*/ 869583 w 394"/>
              <a:gd name="T9" fmla="*/ 1291986 h 556"/>
              <a:gd name="T10" fmla="*/ 790272 w 394"/>
              <a:gd name="T11" fmla="*/ 1436688 h 556"/>
              <a:gd name="T12" fmla="*/ 0 w 394"/>
              <a:gd name="T13" fmla="*/ 571058 h 556"/>
              <a:gd name="T14" fmla="*/ 147291 w 394"/>
              <a:gd name="T15" fmla="*/ 0 h 556"/>
              <a:gd name="T16" fmla="*/ 688302 w 394"/>
              <a:gd name="T17" fmla="*/ 111111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9" name="Freeform 61"/>
          <p:cNvSpPr>
            <a:spLocks/>
          </p:cNvSpPr>
          <p:nvPr/>
        </p:nvSpPr>
        <p:spPr bwMode="auto">
          <a:xfrm>
            <a:off x="1681163" y="958850"/>
            <a:ext cx="903287" cy="1423987"/>
          </a:xfrm>
          <a:custGeom>
            <a:avLst/>
            <a:gdLst>
              <a:gd name="T0" fmla="*/ 287923 w 320"/>
              <a:gd name="T1" fmla="*/ 0 h 551"/>
              <a:gd name="T2" fmla="*/ 420593 w 320"/>
              <a:gd name="T3" fmla="*/ 12922 h 551"/>
              <a:gd name="T4" fmla="*/ 381074 w 320"/>
              <a:gd name="T5" fmla="*/ 167984 h 551"/>
              <a:gd name="T6" fmla="*/ 420593 w 320"/>
              <a:gd name="T7" fmla="*/ 341137 h 551"/>
              <a:gd name="T8" fmla="*/ 556086 w 320"/>
              <a:gd name="T9" fmla="*/ 516874 h 551"/>
              <a:gd name="T10" fmla="*/ 519390 w 320"/>
              <a:gd name="T11" fmla="*/ 656430 h 551"/>
              <a:gd name="T12" fmla="*/ 482694 w 320"/>
              <a:gd name="T13" fmla="*/ 697779 h 551"/>
              <a:gd name="T14" fmla="*/ 499631 w 320"/>
              <a:gd name="T15" fmla="*/ 746882 h 551"/>
              <a:gd name="T16" fmla="*/ 556086 w 320"/>
              <a:gd name="T17" fmla="*/ 715870 h 551"/>
              <a:gd name="T18" fmla="*/ 654883 w 320"/>
              <a:gd name="T19" fmla="*/ 963969 h 551"/>
              <a:gd name="T20" fmla="*/ 728275 w 320"/>
              <a:gd name="T21" fmla="*/ 945879 h 551"/>
              <a:gd name="T22" fmla="*/ 866591 w 320"/>
              <a:gd name="T23" fmla="*/ 963969 h 551"/>
              <a:gd name="T24" fmla="*/ 883528 w 320"/>
              <a:gd name="T25" fmla="*/ 930373 h 551"/>
              <a:gd name="T26" fmla="*/ 903287 w 320"/>
              <a:gd name="T27" fmla="*/ 963969 h 551"/>
              <a:gd name="T28" fmla="*/ 846832 w 320"/>
              <a:gd name="T29" fmla="*/ 1423987 h 551"/>
              <a:gd name="T30" fmla="*/ 420593 w 320"/>
              <a:gd name="T31" fmla="*/ 1346456 h 551"/>
              <a:gd name="T32" fmla="*/ 0 w 320"/>
              <a:gd name="T33" fmla="*/ 1292184 h 551"/>
              <a:gd name="T34" fmla="*/ 76215 w 320"/>
              <a:gd name="T35" fmla="*/ 974307 h 551"/>
              <a:gd name="T36" fmla="*/ 112911 w 320"/>
              <a:gd name="T37" fmla="*/ 945879 h 551"/>
              <a:gd name="T38" fmla="*/ 76215 w 320"/>
              <a:gd name="T39" fmla="*/ 863179 h 551"/>
              <a:gd name="T40" fmla="*/ 228645 w 320"/>
              <a:gd name="T41" fmla="*/ 697779 h 551"/>
              <a:gd name="T42" fmla="*/ 169366 w 320"/>
              <a:gd name="T43" fmla="*/ 558224 h 551"/>
              <a:gd name="T44" fmla="*/ 287923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0" name="Freeform 62"/>
          <p:cNvSpPr>
            <a:spLocks/>
          </p:cNvSpPr>
          <p:nvPr/>
        </p:nvSpPr>
        <p:spPr bwMode="auto">
          <a:xfrm>
            <a:off x="1681163" y="958850"/>
            <a:ext cx="903287" cy="1423987"/>
          </a:xfrm>
          <a:custGeom>
            <a:avLst/>
            <a:gdLst>
              <a:gd name="T0" fmla="*/ 287923 w 320"/>
              <a:gd name="T1" fmla="*/ 0 h 551"/>
              <a:gd name="T2" fmla="*/ 420593 w 320"/>
              <a:gd name="T3" fmla="*/ 12922 h 551"/>
              <a:gd name="T4" fmla="*/ 381074 w 320"/>
              <a:gd name="T5" fmla="*/ 167984 h 551"/>
              <a:gd name="T6" fmla="*/ 420593 w 320"/>
              <a:gd name="T7" fmla="*/ 341137 h 551"/>
              <a:gd name="T8" fmla="*/ 556086 w 320"/>
              <a:gd name="T9" fmla="*/ 516874 h 551"/>
              <a:gd name="T10" fmla="*/ 519390 w 320"/>
              <a:gd name="T11" fmla="*/ 656430 h 551"/>
              <a:gd name="T12" fmla="*/ 482694 w 320"/>
              <a:gd name="T13" fmla="*/ 697779 h 551"/>
              <a:gd name="T14" fmla="*/ 499631 w 320"/>
              <a:gd name="T15" fmla="*/ 746882 h 551"/>
              <a:gd name="T16" fmla="*/ 556086 w 320"/>
              <a:gd name="T17" fmla="*/ 715870 h 551"/>
              <a:gd name="T18" fmla="*/ 654883 w 320"/>
              <a:gd name="T19" fmla="*/ 963969 h 551"/>
              <a:gd name="T20" fmla="*/ 728275 w 320"/>
              <a:gd name="T21" fmla="*/ 945879 h 551"/>
              <a:gd name="T22" fmla="*/ 866591 w 320"/>
              <a:gd name="T23" fmla="*/ 963969 h 551"/>
              <a:gd name="T24" fmla="*/ 883528 w 320"/>
              <a:gd name="T25" fmla="*/ 930373 h 551"/>
              <a:gd name="T26" fmla="*/ 903287 w 320"/>
              <a:gd name="T27" fmla="*/ 963969 h 551"/>
              <a:gd name="T28" fmla="*/ 846832 w 320"/>
              <a:gd name="T29" fmla="*/ 1423987 h 551"/>
              <a:gd name="T30" fmla="*/ 420593 w 320"/>
              <a:gd name="T31" fmla="*/ 1346456 h 551"/>
              <a:gd name="T32" fmla="*/ 0 w 320"/>
              <a:gd name="T33" fmla="*/ 1292184 h 551"/>
              <a:gd name="T34" fmla="*/ 76215 w 320"/>
              <a:gd name="T35" fmla="*/ 974307 h 551"/>
              <a:gd name="T36" fmla="*/ 112911 w 320"/>
              <a:gd name="T37" fmla="*/ 945879 h 551"/>
              <a:gd name="T38" fmla="*/ 76215 w 320"/>
              <a:gd name="T39" fmla="*/ 863179 h 551"/>
              <a:gd name="T40" fmla="*/ 228645 w 320"/>
              <a:gd name="T41" fmla="*/ 697779 h 551"/>
              <a:gd name="T42" fmla="*/ 169366 w 320"/>
              <a:gd name="T43" fmla="*/ 558224 h 551"/>
              <a:gd name="T44" fmla="*/ 287923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1" name="Freeform 63"/>
          <p:cNvSpPr>
            <a:spLocks/>
          </p:cNvSpPr>
          <p:nvPr/>
        </p:nvSpPr>
        <p:spPr bwMode="auto">
          <a:xfrm>
            <a:off x="1933575" y="2309812"/>
            <a:ext cx="862013" cy="1035050"/>
          </a:xfrm>
          <a:custGeom>
            <a:avLst/>
            <a:gdLst>
              <a:gd name="T0" fmla="*/ 166205 w 306"/>
              <a:gd name="T1" fmla="*/ 0 h 401"/>
              <a:gd name="T2" fmla="*/ 591578 w 306"/>
              <a:gd name="T3" fmla="*/ 74854 h 401"/>
              <a:gd name="T4" fmla="*/ 552139 w 306"/>
              <a:gd name="T5" fmla="*/ 273604 h 401"/>
              <a:gd name="T6" fmla="*/ 862013 w 306"/>
              <a:gd name="T7" fmla="*/ 332971 h 401"/>
              <a:gd name="T8" fmla="*/ 746515 w 306"/>
              <a:gd name="T9" fmla="*/ 1035050 h 401"/>
              <a:gd name="T10" fmla="*/ 0 w 306"/>
              <a:gd name="T11" fmla="*/ 931803 h 401"/>
              <a:gd name="T12" fmla="*/ 166205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2" name="Freeform 64"/>
          <p:cNvSpPr>
            <a:spLocks/>
          </p:cNvSpPr>
          <p:nvPr/>
        </p:nvSpPr>
        <p:spPr bwMode="auto">
          <a:xfrm>
            <a:off x="1933575" y="2309812"/>
            <a:ext cx="862013" cy="1035050"/>
          </a:xfrm>
          <a:custGeom>
            <a:avLst/>
            <a:gdLst>
              <a:gd name="T0" fmla="*/ 166205 w 306"/>
              <a:gd name="T1" fmla="*/ 0 h 401"/>
              <a:gd name="T2" fmla="*/ 591578 w 306"/>
              <a:gd name="T3" fmla="*/ 74854 h 401"/>
              <a:gd name="T4" fmla="*/ 552139 w 306"/>
              <a:gd name="T5" fmla="*/ 273604 h 401"/>
              <a:gd name="T6" fmla="*/ 862013 w 306"/>
              <a:gd name="T7" fmla="*/ 332971 h 401"/>
              <a:gd name="T8" fmla="*/ 746515 w 306"/>
              <a:gd name="T9" fmla="*/ 1035050 h 401"/>
              <a:gd name="T10" fmla="*/ 0 w 306"/>
              <a:gd name="T11" fmla="*/ 931803 h 401"/>
              <a:gd name="T12" fmla="*/ 166205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3" name="Freeform 65"/>
          <p:cNvSpPr>
            <a:spLocks/>
          </p:cNvSpPr>
          <p:nvPr/>
        </p:nvSpPr>
        <p:spPr bwMode="auto">
          <a:xfrm>
            <a:off x="1719263" y="3244850"/>
            <a:ext cx="962025" cy="1211262"/>
          </a:xfrm>
          <a:custGeom>
            <a:avLst/>
            <a:gdLst>
              <a:gd name="T0" fmla="*/ 56590 w 340"/>
              <a:gd name="T1" fmla="*/ 328697 h 468"/>
              <a:gd name="T2" fmla="*/ 130156 w 340"/>
              <a:gd name="T3" fmla="*/ 186348 h 468"/>
              <a:gd name="T4" fmla="*/ 189576 w 340"/>
              <a:gd name="T5" fmla="*/ 186348 h 468"/>
              <a:gd name="T6" fmla="*/ 212211 w 340"/>
              <a:gd name="T7" fmla="*/ 0 h 468"/>
              <a:gd name="T8" fmla="*/ 962025 w 340"/>
              <a:gd name="T9" fmla="*/ 98350 h 468"/>
              <a:gd name="T10" fmla="*/ 829039 w 340"/>
              <a:gd name="T11" fmla="*/ 1211262 h 468"/>
              <a:gd name="T12" fmla="*/ 557409 w 340"/>
              <a:gd name="T13" fmla="*/ 1164675 h 468"/>
              <a:gd name="T14" fmla="*/ 56590 w 340"/>
              <a:gd name="T15" fmla="*/ 892918 h 468"/>
              <a:gd name="T16" fmla="*/ 96203 w 340"/>
              <a:gd name="T17" fmla="*/ 820449 h 468"/>
              <a:gd name="T18" fmla="*/ 16977 w 340"/>
              <a:gd name="T19" fmla="*/ 776450 h 468"/>
              <a:gd name="T20" fmla="*/ 0 w 340"/>
              <a:gd name="T21" fmla="*/ 719510 h 468"/>
              <a:gd name="T22" fmla="*/ 56590 w 340"/>
              <a:gd name="T23" fmla="*/ 546103 h 468"/>
              <a:gd name="T24" fmla="*/ 113179 w 340"/>
              <a:gd name="T25" fmla="*/ 486575 h 468"/>
              <a:gd name="T26" fmla="*/ 56590 w 340"/>
              <a:gd name="T27" fmla="*/ 442577 h 468"/>
              <a:gd name="T28" fmla="*/ 56590 w 340"/>
              <a:gd name="T29" fmla="*/ 32869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4" name="Freeform 66"/>
          <p:cNvSpPr>
            <a:spLocks/>
          </p:cNvSpPr>
          <p:nvPr/>
        </p:nvSpPr>
        <p:spPr bwMode="auto">
          <a:xfrm>
            <a:off x="1719263" y="3244850"/>
            <a:ext cx="962025" cy="1211262"/>
          </a:xfrm>
          <a:custGeom>
            <a:avLst/>
            <a:gdLst>
              <a:gd name="T0" fmla="*/ 56590 w 340"/>
              <a:gd name="T1" fmla="*/ 328697 h 468"/>
              <a:gd name="T2" fmla="*/ 130156 w 340"/>
              <a:gd name="T3" fmla="*/ 186348 h 468"/>
              <a:gd name="T4" fmla="*/ 189576 w 340"/>
              <a:gd name="T5" fmla="*/ 186348 h 468"/>
              <a:gd name="T6" fmla="*/ 212211 w 340"/>
              <a:gd name="T7" fmla="*/ 0 h 468"/>
              <a:gd name="T8" fmla="*/ 962025 w 340"/>
              <a:gd name="T9" fmla="*/ 98350 h 468"/>
              <a:gd name="T10" fmla="*/ 829039 w 340"/>
              <a:gd name="T11" fmla="*/ 1211262 h 468"/>
              <a:gd name="T12" fmla="*/ 557409 w 340"/>
              <a:gd name="T13" fmla="*/ 1164675 h 468"/>
              <a:gd name="T14" fmla="*/ 56590 w 340"/>
              <a:gd name="T15" fmla="*/ 892918 h 468"/>
              <a:gd name="T16" fmla="*/ 96203 w 340"/>
              <a:gd name="T17" fmla="*/ 820449 h 468"/>
              <a:gd name="T18" fmla="*/ 16977 w 340"/>
              <a:gd name="T19" fmla="*/ 776450 h 468"/>
              <a:gd name="T20" fmla="*/ 0 w 340"/>
              <a:gd name="T21" fmla="*/ 719510 h 468"/>
              <a:gd name="T22" fmla="*/ 56590 w 340"/>
              <a:gd name="T23" fmla="*/ 546103 h 468"/>
              <a:gd name="T24" fmla="*/ 113179 w 340"/>
              <a:gd name="T25" fmla="*/ 486575 h 468"/>
              <a:gd name="T26" fmla="*/ 56590 w 340"/>
              <a:gd name="T27" fmla="*/ 442577 h 468"/>
              <a:gd name="T28" fmla="*/ 56590 w 340"/>
              <a:gd name="T29" fmla="*/ 32869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5" name="Freeform 67"/>
          <p:cNvSpPr>
            <a:spLocks/>
          </p:cNvSpPr>
          <p:nvPr/>
        </p:nvSpPr>
        <p:spPr bwMode="auto">
          <a:xfrm>
            <a:off x="2062163" y="974725"/>
            <a:ext cx="1657350" cy="960437"/>
          </a:xfrm>
          <a:custGeom>
            <a:avLst/>
            <a:gdLst>
              <a:gd name="T0" fmla="*/ 39528 w 587"/>
              <a:gd name="T1" fmla="*/ 0 h 371"/>
              <a:gd name="T2" fmla="*/ 1657350 w 587"/>
              <a:gd name="T3" fmla="*/ 225224 h 371"/>
              <a:gd name="T4" fmla="*/ 1617822 w 587"/>
              <a:gd name="T5" fmla="*/ 818054 h 371"/>
              <a:gd name="T6" fmla="*/ 1575471 w 587"/>
              <a:gd name="T7" fmla="*/ 960437 h 371"/>
              <a:gd name="T8" fmla="*/ 539274 w 587"/>
              <a:gd name="T9" fmla="*/ 859475 h 371"/>
              <a:gd name="T10" fmla="*/ 519510 w 587"/>
              <a:gd name="T11" fmla="*/ 950082 h 371"/>
              <a:gd name="T12" fmla="*/ 502570 w 587"/>
              <a:gd name="T13" fmla="*/ 919017 h 371"/>
              <a:gd name="T14" fmla="*/ 485629 w 587"/>
              <a:gd name="T15" fmla="*/ 950082 h 371"/>
              <a:gd name="T16" fmla="*/ 347281 w 587"/>
              <a:gd name="T17" fmla="*/ 931960 h 371"/>
              <a:gd name="T18" fmla="*/ 271049 w 587"/>
              <a:gd name="T19" fmla="*/ 950082 h 371"/>
              <a:gd name="T20" fmla="*/ 175052 w 587"/>
              <a:gd name="T21" fmla="*/ 701559 h 371"/>
              <a:gd name="T22" fmla="*/ 118584 w 587"/>
              <a:gd name="T23" fmla="*/ 732624 h 371"/>
              <a:gd name="T24" fmla="*/ 101643 w 587"/>
              <a:gd name="T25" fmla="*/ 683438 h 371"/>
              <a:gd name="T26" fmla="*/ 132701 w 587"/>
              <a:gd name="T27" fmla="*/ 642017 h 371"/>
              <a:gd name="T28" fmla="*/ 175052 w 587"/>
              <a:gd name="T29" fmla="*/ 502223 h 371"/>
              <a:gd name="T30" fmla="*/ 39528 w 587"/>
              <a:gd name="T31" fmla="*/ 326186 h 371"/>
              <a:gd name="T32" fmla="*/ 0 w 587"/>
              <a:gd name="T33" fmla="*/ 152738 h 371"/>
              <a:gd name="T34" fmla="*/ 39528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6" name="Freeform 68"/>
          <p:cNvSpPr>
            <a:spLocks/>
          </p:cNvSpPr>
          <p:nvPr/>
        </p:nvSpPr>
        <p:spPr bwMode="auto">
          <a:xfrm>
            <a:off x="2062163" y="974725"/>
            <a:ext cx="1657350" cy="960437"/>
          </a:xfrm>
          <a:custGeom>
            <a:avLst/>
            <a:gdLst>
              <a:gd name="T0" fmla="*/ 39528 w 587"/>
              <a:gd name="T1" fmla="*/ 0 h 371"/>
              <a:gd name="T2" fmla="*/ 1657350 w 587"/>
              <a:gd name="T3" fmla="*/ 225224 h 371"/>
              <a:gd name="T4" fmla="*/ 1617822 w 587"/>
              <a:gd name="T5" fmla="*/ 818054 h 371"/>
              <a:gd name="T6" fmla="*/ 1575471 w 587"/>
              <a:gd name="T7" fmla="*/ 960437 h 371"/>
              <a:gd name="T8" fmla="*/ 539274 w 587"/>
              <a:gd name="T9" fmla="*/ 859475 h 371"/>
              <a:gd name="T10" fmla="*/ 519510 w 587"/>
              <a:gd name="T11" fmla="*/ 950082 h 371"/>
              <a:gd name="T12" fmla="*/ 502570 w 587"/>
              <a:gd name="T13" fmla="*/ 919017 h 371"/>
              <a:gd name="T14" fmla="*/ 485629 w 587"/>
              <a:gd name="T15" fmla="*/ 950082 h 371"/>
              <a:gd name="T16" fmla="*/ 347281 w 587"/>
              <a:gd name="T17" fmla="*/ 931960 h 371"/>
              <a:gd name="T18" fmla="*/ 271049 w 587"/>
              <a:gd name="T19" fmla="*/ 950082 h 371"/>
              <a:gd name="T20" fmla="*/ 175052 w 587"/>
              <a:gd name="T21" fmla="*/ 701559 h 371"/>
              <a:gd name="T22" fmla="*/ 118584 w 587"/>
              <a:gd name="T23" fmla="*/ 732624 h 371"/>
              <a:gd name="T24" fmla="*/ 101643 w 587"/>
              <a:gd name="T25" fmla="*/ 683438 h 371"/>
              <a:gd name="T26" fmla="*/ 132701 w 587"/>
              <a:gd name="T27" fmla="*/ 642017 h 371"/>
              <a:gd name="T28" fmla="*/ 175052 w 587"/>
              <a:gd name="T29" fmla="*/ 502223 h 371"/>
              <a:gd name="T30" fmla="*/ 39528 w 587"/>
              <a:gd name="T31" fmla="*/ 326186 h 371"/>
              <a:gd name="T32" fmla="*/ 0 w 587"/>
              <a:gd name="T33" fmla="*/ 152738 h 371"/>
              <a:gd name="T34" fmla="*/ 39528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7" name="Freeform 69"/>
          <p:cNvSpPr>
            <a:spLocks/>
          </p:cNvSpPr>
          <p:nvPr/>
        </p:nvSpPr>
        <p:spPr bwMode="auto">
          <a:xfrm>
            <a:off x="2487613" y="1836737"/>
            <a:ext cx="1155700" cy="847725"/>
          </a:xfrm>
          <a:custGeom>
            <a:avLst/>
            <a:gdLst>
              <a:gd name="T0" fmla="*/ 1155700 w 408"/>
              <a:gd name="T1" fmla="*/ 97914 h 329"/>
              <a:gd name="T2" fmla="*/ 1155700 w 408"/>
              <a:gd name="T3" fmla="*/ 458648 h 329"/>
              <a:gd name="T4" fmla="*/ 1118876 w 408"/>
              <a:gd name="T5" fmla="*/ 847725 h 329"/>
              <a:gd name="T6" fmla="*/ 305921 w 408"/>
              <a:gd name="T7" fmla="*/ 803922 h 329"/>
              <a:gd name="T8" fmla="*/ 0 w 408"/>
              <a:gd name="T9" fmla="*/ 744658 h 329"/>
              <a:gd name="T10" fmla="*/ 36824 w 408"/>
              <a:gd name="T11" fmla="*/ 546254 h 329"/>
              <a:gd name="T12" fmla="*/ 93476 w 408"/>
              <a:gd name="T13" fmla="*/ 87607 h 329"/>
              <a:gd name="T14" fmla="*/ 116137 w 408"/>
              <a:gd name="T15" fmla="*/ 0 h 329"/>
              <a:gd name="T16" fmla="*/ 1155700 w 408"/>
              <a:gd name="T17" fmla="*/ 9791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8" name="Freeform 70"/>
          <p:cNvSpPr>
            <a:spLocks/>
          </p:cNvSpPr>
          <p:nvPr/>
        </p:nvSpPr>
        <p:spPr bwMode="auto">
          <a:xfrm>
            <a:off x="2487613" y="1836737"/>
            <a:ext cx="1155700" cy="847725"/>
          </a:xfrm>
          <a:custGeom>
            <a:avLst/>
            <a:gdLst>
              <a:gd name="T0" fmla="*/ 1155700 w 408"/>
              <a:gd name="T1" fmla="*/ 97914 h 329"/>
              <a:gd name="T2" fmla="*/ 1155700 w 408"/>
              <a:gd name="T3" fmla="*/ 458648 h 329"/>
              <a:gd name="T4" fmla="*/ 1118876 w 408"/>
              <a:gd name="T5" fmla="*/ 847725 h 329"/>
              <a:gd name="T6" fmla="*/ 305921 w 408"/>
              <a:gd name="T7" fmla="*/ 803922 h 329"/>
              <a:gd name="T8" fmla="*/ 0 w 408"/>
              <a:gd name="T9" fmla="*/ 744658 h 329"/>
              <a:gd name="T10" fmla="*/ 36824 w 408"/>
              <a:gd name="T11" fmla="*/ 546254 h 329"/>
              <a:gd name="T12" fmla="*/ 93476 w 408"/>
              <a:gd name="T13" fmla="*/ 87607 h 329"/>
              <a:gd name="T14" fmla="*/ 116137 w 408"/>
              <a:gd name="T15" fmla="*/ 0 h 329"/>
              <a:gd name="T16" fmla="*/ 1155700 w 408"/>
              <a:gd name="T17" fmla="*/ 9791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9" name="Freeform 71"/>
          <p:cNvSpPr>
            <a:spLocks/>
          </p:cNvSpPr>
          <p:nvPr/>
        </p:nvSpPr>
        <p:spPr bwMode="auto">
          <a:xfrm>
            <a:off x="2681288" y="2644775"/>
            <a:ext cx="1214437" cy="787400"/>
          </a:xfrm>
          <a:custGeom>
            <a:avLst/>
            <a:gdLst>
              <a:gd name="T0" fmla="*/ 112971 w 430"/>
              <a:gd name="T1" fmla="*/ 0 h 305"/>
              <a:gd name="T2" fmla="*/ 920713 w 430"/>
              <a:gd name="T3" fmla="*/ 38725 h 305"/>
              <a:gd name="T4" fmla="*/ 1214437 w 430"/>
              <a:gd name="T5" fmla="*/ 67123 h 305"/>
              <a:gd name="T6" fmla="*/ 1214437 w 430"/>
              <a:gd name="T7" fmla="*/ 273654 h 305"/>
              <a:gd name="T8" fmla="*/ 1191843 w 430"/>
              <a:gd name="T9" fmla="*/ 787400 h 305"/>
              <a:gd name="T10" fmla="*/ 1039332 w 430"/>
              <a:gd name="T11" fmla="*/ 771910 h 305"/>
              <a:gd name="T12" fmla="*/ 0 w 430"/>
              <a:gd name="T13" fmla="*/ 699624 h 305"/>
              <a:gd name="T14" fmla="*/ 112971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0" name="Freeform 72"/>
          <p:cNvSpPr>
            <a:spLocks/>
          </p:cNvSpPr>
          <p:nvPr/>
        </p:nvSpPr>
        <p:spPr bwMode="auto">
          <a:xfrm>
            <a:off x="2681288" y="2644775"/>
            <a:ext cx="1214437" cy="787400"/>
          </a:xfrm>
          <a:custGeom>
            <a:avLst/>
            <a:gdLst>
              <a:gd name="T0" fmla="*/ 112971 w 430"/>
              <a:gd name="T1" fmla="*/ 0 h 305"/>
              <a:gd name="T2" fmla="*/ 920713 w 430"/>
              <a:gd name="T3" fmla="*/ 38725 h 305"/>
              <a:gd name="T4" fmla="*/ 1214437 w 430"/>
              <a:gd name="T5" fmla="*/ 67123 h 305"/>
              <a:gd name="T6" fmla="*/ 1214437 w 430"/>
              <a:gd name="T7" fmla="*/ 273654 h 305"/>
              <a:gd name="T8" fmla="*/ 1191843 w 430"/>
              <a:gd name="T9" fmla="*/ 787400 h 305"/>
              <a:gd name="T10" fmla="*/ 1039332 w 430"/>
              <a:gd name="T11" fmla="*/ 771910 h 305"/>
              <a:gd name="T12" fmla="*/ 0 w 430"/>
              <a:gd name="T13" fmla="*/ 699624 h 305"/>
              <a:gd name="T14" fmla="*/ 112971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1" name="Freeform 73"/>
          <p:cNvSpPr>
            <a:spLocks/>
          </p:cNvSpPr>
          <p:nvPr/>
        </p:nvSpPr>
        <p:spPr bwMode="auto">
          <a:xfrm>
            <a:off x="2547938" y="3346450"/>
            <a:ext cx="1171575" cy="1122362"/>
          </a:xfrm>
          <a:custGeom>
            <a:avLst/>
            <a:gdLst>
              <a:gd name="T0" fmla="*/ 129861 w 415"/>
              <a:gd name="T1" fmla="*/ 0 h 434"/>
              <a:gd name="T2" fmla="*/ 1171575 w 415"/>
              <a:gd name="T3" fmla="*/ 69824 h 434"/>
              <a:gd name="T4" fmla="*/ 1171575 w 415"/>
              <a:gd name="T5" fmla="*/ 157751 h 434"/>
              <a:gd name="T6" fmla="*/ 1112290 w 415"/>
              <a:gd name="T7" fmla="*/ 1093915 h 434"/>
              <a:gd name="T8" fmla="*/ 570261 w 415"/>
              <a:gd name="T9" fmla="*/ 1062882 h 434"/>
              <a:gd name="T10" fmla="*/ 186323 w 415"/>
              <a:gd name="T11" fmla="*/ 1049952 h 434"/>
              <a:gd name="T12" fmla="*/ 152446 w 415"/>
              <a:gd name="T13" fmla="*/ 1122362 h 434"/>
              <a:gd name="T14" fmla="*/ 0 w 415"/>
              <a:gd name="T15" fmla="*/ 1109432 h 434"/>
              <a:gd name="T16" fmla="*/ 129861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2" name="Freeform 74"/>
          <p:cNvSpPr>
            <a:spLocks/>
          </p:cNvSpPr>
          <p:nvPr/>
        </p:nvSpPr>
        <p:spPr bwMode="auto">
          <a:xfrm>
            <a:off x="2547938" y="3346450"/>
            <a:ext cx="1171575" cy="1122362"/>
          </a:xfrm>
          <a:custGeom>
            <a:avLst/>
            <a:gdLst>
              <a:gd name="T0" fmla="*/ 129861 w 415"/>
              <a:gd name="T1" fmla="*/ 0 h 434"/>
              <a:gd name="T2" fmla="*/ 1171575 w 415"/>
              <a:gd name="T3" fmla="*/ 69824 h 434"/>
              <a:gd name="T4" fmla="*/ 1171575 w 415"/>
              <a:gd name="T5" fmla="*/ 157751 h 434"/>
              <a:gd name="T6" fmla="*/ 1112290 w 415"/>
              <a:gd name="T7" fmla="*/ 1093915 h 434"/>
              <a:gd name="T8" fmla="*/ 570261 w 415"/>
              <a:gd name="T9" fmla="*/ 1062882 h 434"/>
              <a:gd name="T10" fmla="*/ 186323 w 415"/>
              <a:gd name="T11" fmla="*/ 1049952 h 434"/>
              <a:gd name="T12" fmla="*/ 152446 w 415"/>
              <a:gd name="T13" fmla="*/ 1122362 h 434"/>
              <a:gd name="T14" fmla="*/ 0 w 415"/>
              <a:gd name="T15" fmla="*/ 1109432 h 434"/>
              <a:gd name="T16" fmla="*/ 129861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3" name="Freeform 75"/>
          <p:cNvSpPr>
            <a:spLocks/>
          </p:cNvSpPr>
          <p:nvPr/>
        </p:nvSpPr>
        <p:spPr bwMode="auto">
          <a:xfrm>
            <a:off x="3686175" y="1206500"/>
            <a:ext cx="1055688" cy="588962"/>
          </a:xfrm>
          <a:custGeom>
            <a:avLst/>
            <a:gdLst>
              <a:gd name="T0" fmla="*/ 33963 w 373"/>
              <a:gd name="T1" fmla="*/ 0 h 228"/>
              <a:gd name="T2" fmla="*/ 959459 w 373"/>
              <a:gd name="T3" fmla="*/ 28415 h 228"/>
              <a:gd name="T4" fmla="*/ 999083 w 373"/>
              <a:gd name="T5" fmla="*/ 95577 h 228"/>
              <a:gd name="T6" fmla="*/ 999083 w 373"/>
              <a:gd name="T7" fmla="*/ 154990 h 228"/>
              <a:gd name="T8" fmla="*/ 1035876 w 373"/>
              <a:gd name="T9" fmla="*/ 284148 h 228"/>
              <a:gd name="T10" fmla="*/ 1035876 w 373"/>
              <a:gd name="T11" fmla="*/ 369393 h 228"/>
              <a:gd name="T12" fmla="*/ 1055688 w 373"/>
              <a:gd name="T13" fmla="*/ 426223 h 228"/>
              <a:gd name="T14" fmla="*/ 1055688 w 373"/>
              <a:gd name="T15" fmla="*/ 588962 h 228"/>
              <a:gd name="T16" fmla="*/ 0 w 373"/>
              <a:gd name="T17" fmla="*/ 588962 h 228"/>
              <a:gd name="T18" fmla="*/ 33963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4" name="Freeform 76"/>
          <p:cNvSpPr>
            <a:spLocks/>
          </p:cNvSpPr>
          <p:nvPr/>
        </p:nvSpPr>
        <p:spPr bwMode="auto">
          <a:xfrm>
            <a:off x="3686175" y="1206500"/>
            <a:ext cx="1055688" cy="588962"/>
          </a:xfrm>
          <a:custGeom>
            <a:avLst/>
            <a:gdLst>
              <a:gd name="T0" fmla="*/ 33963 w 373"/>
              <a:gd name="T1" fmla="*/ 0 h 228"/>
              <a:gd name="T2" fmla="*/ 959459 w 373"/>
              <a:gd name="T3" fmla="*/ 28415 h 228"/>
              <a:gd name="T4" fmla="*/ 999083 w 373"/>
              <a:gd name="T5" fmla="*/ 95577 h 228"/>
              <a:gd name="T6" fmla="*/ 999083 w 373"/>
              <a:gd name="T7" fmla="*/ 154990 h 228"/>
              <a:gd name="T8" fmla="*/ 1035876 w 373"/>
              <a:gd name="T9" fmla="*/ 284148 h 228"/>
              <a:gd name="T10" fmla="*/ 1035876 w 373"/>
              <a:gd name="T11" fmla="*/ 369393 h 228"/>
              <a:gd name="T12" fmla="*/ 1055688 w 373"/>
              <a:gd name="T13" fmla="*/ 426223 h 228"/>
              <a:gd name="T14" fmla="*/ 1055688 w 373"/>
              <a:gd name="T15" fmla="*/ 588962 h 228"/>
              <a:gd name="T16" fmla="*/ 0 w 373"/>
              <a:gd name="T17" fmla="*/ 588962 h 228"/>
              <a:gd name="T18" fmla="*/ 33963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5" name="Freeform 77"/>
          <p:cNvSpPr>
            <a:spLocks/>
          </p:cNvSpPr>
          <p:nvPr/>
        </p:nvSpPr>
        <p:spPr bwMode="auto">
          <a:xfrm>
            <a:off x="3643313" y="1795462"/>
            <a:ext cx="1174750" cy="635000"/>
          </a:xfrm>
          <a:custGeom>
            <a:avLst/>
            <a:gdLst>
              <a:gd name="T0" fmla="*/ 42359 w 416"/>
              <a:gd name="T1" fmla="*/ 0 h 245"/>
              <a:gd name="T2" fmla="*/ 1095680 w 416"/>
              <a:gd name="T3" fmla="*/ 0 h 245"/>
              <a:gd name="T4" fmla="*/ 1115448 w 416"/>
              <a:gd name="T5" fmla="*/ 41469 h 245"/>
              <a:gd name="T6" fmla="*/ 1095680 w 416"/>
              <a:gd name="T7" fmla="*/ 98490 h 245"/>
              <a:gd name="T8" fmla="*/ 1132391 w 416"/>
              <a:gd name="T9" fmla="*/ 129592 h 245"/>
              <a:gd name="T10" fmla="*/ 1132391 w 416"/>
              <a:gd name="T11" fmla="*/ 445796 h 245"/>
              <a:gd name="T12" fmla="*/ 1152159 w 416"/>
              <a:gd name="T13" fmla="*/ 515776 h 245"/>
              <a:gd name="T14" fmla="*/ 1115448 w 416"/>
              <a:gd name="T15" fmla="*/ 562429 h 245"/>
              <a:gd name="T16" fmla="*/ 1174750 w 416"/>
              <a:gd name="T17" fmla="*/ 635000 h 245"/>
              <a:gd name="T18" fmla="*/ 1095680 w 416"/>
              <a:gd name="T19" fmla="*/ 575388 h 245"/>
              <a:gd name="T20" fmla="*/ 979900 w 416"/>
              <a:gd name="T21" fmla="*/ 562429 h 245"/>
              <a:gd name="T22" fmla="*/ 923421 w 416"/>
              <a:gd name="T23" fmla="*/ 562429 h 245"/>
              <a:gd name="T24" fmla="*/ 827408 w 416"/>
              <a:gd name="T25" fmla="*/ 515776 h 245"/>
              <a:gd name="T26" fmla="*/ 0 w 416"/>
              <a:gd name="T27" fmla="*/ 502816 h 245"/>
              <a:gd name="T28" fmla="*/ 0 w 416"/>
              <a:gd name="T29" fmla="*/ 139959 h 245"/>
              <a:gd name="T30" fmla="*/ 42359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6" name="Freeform 78"/>
          <p:cNvSpPr>
            <a:spLocks/>
          </p:cNvSpPr>
          <p:nvPr/>
        </p:nvSpPr>
        <p:spPr bwMode="auto">
          <a:xfrm>
            <a:off x="3643313" y="1795462"/>
            <a:ext cx="1174750" cy="635000"/>
          </a:xfrm>
          <a:custGeom>
            <a:avLst/>
            <a:gdLst>
              <a:gd name="T0" fmla="*/ 42359 w 416"/>
              <a:gd name="T1" fmla="*/ 0 h 245"/>
              <a:gd name="T2" fmla="*/ 1095680 w 416"/>
              <a:gd name="T3" fmla="*/ 0 h 245"/>
              <a:gd name="T4" fmla="*/ 1115448 w 416"/>
              <a:gd name="T5" fmla="*/ 41469 h 245"/>
              <a:gd name="T6" fmla="*/ 1095680 w 416"/>
              <a:gd name="T7" fmla="*/ 98490 h 245"/>
              <a:gd name="T8" fmla="*/ 1132391 w 416"/>
              <a:gd name="T9" fmla="*/ 129592 h 245"/>
              <a:gd name="T10" fmla="*/ 1132391 w 416"/>
              <a:gd name="T11" fmla="*/ 445796 h 245"/>
              <a:gd name="T12" fmla="*/ 1152159 w 416"/>
              <a:gd name="T13" fmla="*/ 515776 h 245"/>
              <a:gd name="T14" fmla="*/ 1115448 w 416"/>
              <a:gd name="T15" fmla="*/ 562429 h 245"/>
              <a:gd name="T16" fmla="*/ 1174750 w 416"/>
              <a:gd name="T17" fmla="*/ 635000 h 245"/>
              <a:gd name="T18" fmla="*/ 1095680 w 416"/>
              <a:gd name="T19" fmla="*/ 575388 h 245"/>
              <a:gd name="T20" fmla="*/ 979900 w 416"/>
              <a:gd name="T21" fmla="*/ 562429 h 245"/>
              <a:gd name="T22" fmla="*/ 923421 w 416"/>
              <a:gd name="T23" fmla="*/ 562429 h 245"/>
              <a:gd name="T24" fmla="*/ 827408 w 416"/>
              <a:gd name="T25" fmla="*/ 515776 h 245"/>
              <a:gd name="T26" fmla="*/ 0 w 416"/>
              <a:gd name="T27" fmla="*/ 502816 h 245"/>
              <a:gd name="T28" fmla="*/ 0 w 416"/>
              <a:gd name="T29" fmla="*/ 139959 h 245"/>
              <a:gd name="T30" fmla="*/ 42359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7" name="Freeform 79"/>
          <p:cNvSpPr>
            <a:spLocks/>
          </p:cNvSpPr>
          <p:nvPr/>
        </p:nvSpPr>
        <p:spPr bwMode="auto">
          <a:xfrm>
            <a:off x="3606800" y="2293937"/>
            <a:ext cx="1403350" cy="625475"/>
          </a:xfrm>
          <a:custGeom>
            <a:avLst/>
            <a:gdLst>
              <a:gd name="T0" fmla="*/ 291421 w 496"/>
              <a:gd name="T1" fmla="*/ 417848 h 241"/>
              <a:gd name="T2" fmla="*/ 0 w 496"/>
              <a:gd name="T3" fmla="*/ 389300 h 241"/>
              <a:gd name="T4" fmla="*/ 33952 w 496"/>
              <a:gd name="T5" fmla="*/ 0 h 241"/>
              <a:gd name="T6" fmla="*/ 862947 w 496"/>
              <a:gd name="T7" fmla="*/ 10381 h 241"/>
              <a:gd name="T8" fmla="*/ 959144 w 496"/>
              <a:gd name="T9" fmla="*/ 59693 h 241"/>
              <a:gd name="T10" fmla="*/ 1018560 w 496"/>
              <a:gd name="T11" fmla="*/ 59693 h 241"/>
              <a:gd name="T12" fmla="*/ 1134563 w 496"/>
              <a:gd name="T13" fmla="*/ 72669 h 241"/>
              <a:gd name="T14" fmla="*/ 1213785 w 496"/>
              <a:gd name="T15" fmla="*/ 129767 h 241"/>
              <a:gd name="T16" fmla="*/ 1247737 w 496"/>
              <a:gd name="T17" fmla="*/ 262129 h 241"/>
              <a:gd name="T18" fmla="*/ 1307153 w 496"/>
              <a:gd name="T19" fmla="*/ 360751 h 241"/>
              <a:gd name="T20" fmla="*/ 1307153 w 496"/>
              <a:gd name="T21" fmla="*/ 433420 h 241"/>
              <a:gd name="T22" fmla="*/ 1326958 w 496"/>
              <a:gd name="T23" fmla="*/ 519066 h 241"/>
              <a:gd name="T24" fmla="*/ 1326958 w 496"/>
              <a:gd name="T25" fmla="*/ 563187 h 241"/>
              <a:gd name="T26" fmla="*/ 1403350 w 496"/>
              <a:gd name="T27" fmla="*/ 625475 h 241"/>
              <a:gd name="T28" fmla="*/ 291421 w 496"/>
              <a:gd name="T29" fmla="*/ 625475 h 241"/>
              <a:gd name="T30" fmla="*/ 291421 w 496"/>
              <a:gd name="T31" fmla="*/ 417848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8" name="Freeform 80"/>
          <p:cNvSpPr>
            <a:spLocks/>
          </p:cNvSpPr>
          <p:nvPr/>
        </p:nvSpPr>
        <p:spPr bwMode="auto">
          <a:xfrm>
            <a:off x="3606800" y="2293937"/>
            <a:ext cx="1403350" cy="625475"/>
          </a:xfrm>
          <a:custGeom>
            <a:avLst/>
            <a:gdLst>
              <a:gd name="T0" fmla="*/ 291421 w 496"/>
              <a:gd name="T1" fmla="*/ 417848 h 241"/>
              <a:gd name="T2" fmla="*/ 0 w 496"/>
              <a:gd name="T3" fmla="*/ 389300 h 241"/>
              <a:gd name="T4" fmla="*/ 33952 w 496"/>
              <a:gd name="T5" fmla="*/ 0 h 241"/>
              <a:gd name="T6" fmla="*/ 862947 w 496"/>
              <a:gd name="T7" fmla="*/ 10381 h 241"/>
              <a:gd name="T8" fmla="*/ 959144 w 496"/>
              <a:gd name="T9" fmla="*/ 59693 h 241"/>
              <a:gd name="T10" fmla="*/ 1018560 w 496"/>
              <a:gd name="T11" fmla="*/ 59693 h 241"/>
              <a:gd name="T12" fmla="*/ 1134563 w 496"/>
              <a:gd name="T13" fmla="*/ 72669 h 241"/>
              <a:gd name="T14" fmla="*/ 1213785 w 496"/>
              <a:gd name="T15" fmla="*/ 129767 h 241"/>
              <a:gd name="T16" fmla="*/ 1247737 w 496"/>
              <a:gd name="T17" fmla="*/ 262129 h 241"/>
              <a:gd name="T18" fmla="*/ 1307153 w 496"/>
              <a:gd name="T19" fmla="*/ 360751 h 241"/>
              <a:gd name="T20" fmla="*/ 1307153 w 496"/>
              <a:gd name="T21" fmla="*/ 433420 h 241"/>
              <a:gd name="T22" fmla="*/ 1326958 w 496"/>
              <a:gd name="T23" fmla="*/ 519066 h 241"/>
              <a:gd name="T24" fmla="*/ 1326958 w 496"/>
              <a:gd name="T25" fmla="*/ 563187 h 241"/>
              <a:gd name="T26" fmla="*/ 1403350 w 496"/>
              <a:gd name="T27" fmla="*/ 625475 h 241"/>
              <a:gd name="T28" fmla="*/ 291421 w 496"/>
              <a:gd name="T29" fmla="*/ 625475 h 241"/>
              <a:gd name="T30" fmla="*/ 291421 w 496"/>
              <a:gd name="T31" fmla="*/ 417848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9" name="Freeform 81"/>
          <p:cNvSpPr>
            <a:spLocks/>
          </p:cNvSpPr>
          <p:nvPr/>
        </p:nvSpPr>
        <p:spPr bwMode="auto">
          <a:xfrm>
            <a:off x="3875088" y="2919412"/>
            <a:ext cx="1247775" cy="512763"/>
          </a:xfrm>
          <a:custGeom>
            <a:avLst/>
            <a:gdLst>
              <a:gd name="T0" fmla="*/ 19851 w 440"/>
              <a:gd name="T1" fmla="*/ 0 h 199"/>
              <a:gd name="T2" fmla="*/ 1134341 w 440"/>
              <a:gd name="T3" fmla="*/ 0 h 199"/>
              <a:gd name="T4" fmla="*/ 1191058 w 440"/>
              <a:gd name="T5" fmla="*/ 38650 h 199"/>
              <a:gd name="T6" fmla="*/ 1154192 w 440"/>
              <a:gd name="T7" fmla="*/ 82454 h 199"/>
              <a:gd name="T8" fmla="*/ 1247775 w 440"/>
              <a:gd name="T9" fmla="*/ 154602 h 199"/>
              <a:gd name="T10" fmla="*/ 1247775 w 440"/>
              <a:gd name="T11" fmla="*/ 512763 h 199"/>
              <a:gd name="T12" fmla="*/ 0 w 440"/>
              <a:gd name="T13" fmla="*/ 512763 h 199"/>
              <a:gd name="T14" fmla="*/ 19851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0" name="Freeform 82"/>
          <p:cNvSpPr>
            <a:spLocks/>
          </p:cNvSpPr>
          <p:nvPr/>
        </p:nvSpPr>
        <p:spPr bwMode="auto">
          <a:xfrm>
            <a:off x="3875088" y="2919412"/>
            <a:ext cx="1247775" cy="512763"/>
          </a:xfrm>
          <a:custGeom>
            <a:avLst/>
            <a:gdLst>
              <a:gd name="T0" fmla="*/ 19851 w 440"/>
              <a:gd name="T1" fmla="*/ 0 h 199"/>
              <a:gd name="T2" fmla="*/ 1134341 w 440"/>
              <a:gd name="T3" fmla="*/ 0 h 199"/>
              <a:gd name="T4" fmla="*/ 1191058 w 440"/>
              <a:gd name="T5" fmla="*/ 38650 h 199"/>
              <a:gd name="T6" fmla="*/ 1154192 w 440"/>
              <a:gd name="T7" fmla="*/ 82454 h 199"/>
              <a:gd name="T8" fmla="*/ 1247775 w 440"/>
              <a:gd name="T9" fmla="*/ 154602 h 199"/>
              <a:gd name="T10" fmla="*/ 1247775 w 440"/>
              <a:gd name="T11" fmla="*/ 512763 h 199"/>
              <a:gd name="T12" fmla="*/ 0 w 440"/>
              <a:gd name="T13" fmla="*/ 512763 h 199"/>
              <a:gd name="T14" fmla="*/ 19851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1" name="Freeform 83"/>
          <p:cNvSpPr>
            <a:spLocks/>
          </p:cNvSpPr>
          <p:nvPr/>
        </p:nvSpPr>
        <p:spPr bwMode="auto">
          <a:xfrm>
            <a:off x="3719513" y="3421062"/>
            <a:ext cx="1463675" cy="747713"/>
          </a:xfrm>
          <a:custGeom>
            <a:avLst/>
            <a:gdLst>
              <a:gd name="T0" fmla="*/ 153175 w 516"/>
              <a:gd name="T1" fmla="*/ 12936 h 289"/>
              <a:gd name="T2" fmla="*/ 1401270 w 516"/>
              <a:gd name="T3" fmla="*/ 12936 h 289"/>
              <a:gd name="T4" fmla="*/ 1418290 w 516"/>
              <a:gd name="T5" fmla="*/ 144886 h 289"/>
              <a:gd name="T6" fmla="*/ 1440982 w 516"/>
              <a:gd name="T7" fmla="*/ 302707 h 289"/>
              <a:gd name="T8" fmla="*/ 1463675 w 516"/>
              <a:gd name="T9" fmla="*/ 530385 h 289"/>
              <a:gd name="T10" fmla="*/ 1440982 w 516"/>
              <a:gd name="T11" fmla="*/ 721841 h 289"/>
              <a:gd name="T12" fmla="*/ 1463675 w 516"/>
              <a:gd name="T13" fmla="*/ 747713 h 289"/>
              <a:gd name="T14" fmla="*/ 1401270 w 516"/>
              <a:gd name="T15" fmla="*/ 721841 h 289"/>
              <a:gd name="T16" fmla="*/ 1344539 w 516"/>
              <a:gd name="T17" fmla="*/ 703730 h 289"/>
              <a:gd name="T18" fmla="*/ 1267951 w 516"/>
              <a:gd name="T19" fmla="*/ 703730 h 289"/>
              <a:gd name="T20" fmla="*/ 1154488 w 516"/>
              <a:gd name="T21" fmla="*/ 747713 h 289"/>
              <a:gd name="T22" fmla="*/ 1134632 w 516"/>
              <a:gd name="T23" fmla="*/ 703730 h 289"/>
              <a:gd name="T24" fmla="*/ 1041025 w 516"/>
              <a:gd name="T25" fmla="*/ 688206 h 289"/>
              <a:gd name="T26" fmla="*/ 1001313 w 516"/>
              <a:gd name="T27" fmla="*/ 732190 h 289"/>
              <a:gd name="T28" fmla="*/ 904869 w 516"/>
              <a:gd name="T29" fmla="*/ 633874 h 289"/>
              <a:gd name="T30" fmla="*/ 831118 w 516"/>
              <a:gd name="T31" fmla="*/ 662334 h 289"/>
              <a:gd name="T32" fmla="*/ 808425 w 516"/>
              <a:gd name="T33" fmla="*/ 615764 h 289"/>
              <a:gd name="T34" fmla="*/ 615538 w 516"/>
              <a:gd name="T35" fmla="*/ 574368 h 289"/>
              <a:gd name="T36" fmla="*/ 499238 w 516"/>
              <a:gd name="T37" fmla="*/ 514861 h 289"/>
              <a:gd name="T38" fmla="*/ 462362 w 516"/>
              <a:gd name="T39" fmla="*/ 488989 h 289"/>
              <a:gd name="T40" fmla="*/ 485055 w 516"/>
              <a:gd name="T41" fmla="*/ 129362 h 289"/>
              <a:gd name="T42" fmla="*/ 0 w 516"/>
              <a:gd name="T43" fmla="*/ 85379 h 289"/>
              <a:gd name="T44" fmla="*/ 0 w 516"/>
              <a:gd name="T45" fmla="*/ 0 h 289"/>
              <a:gd name="T46" fmla="*/ 153175 w 516"/>
              <a:gd name="T47" fmla="*/ 1293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2" name="Freeform 84"/>
          <p:cNvSpPr>
            <a:spLocks/>
          </p:cNvSpPr>
          <p:nvPr/>
        </p:nvSpPr>
        <p:spPr bwMode="auto">
          <a:xfrm>
            <a:off x="3719513" y="3421062"/>
            <a:ext cx="1463675" cy="747713"/>
          </a:xfrm>
          <a:custGeom>
            <a:avLst/>
            <a:gdLst>
              <a:gd name="T0" fmla="*/ 153175 w 516"/>
              <a:gd name="T1" fmla="*/ 12936 h 289"/>
              <a:gd name="T2" fmla="*/ 1401270 w 516"/>
              <a:gd name="T3" fmla="*/ 12936 h 289"/>
              <a:gd name="T4" fmla="*/ 1418290 w 516"/>
              <a:gd name="T5" fmla="*/ 144886 h 289"/>
              <a:gd name="T6" fmla="*/ 1440982 w 516"/>
              <a:gd name="T7" fmla="*/ 302707 h 289"/>
              <a:gd name="T8" fmla="*/ 1463675 w 516"/>
              <a:gd name="T9" fmla="*/ 530385 h 289"/>
              <a:gd name="T10" fmla="*/ 1440982 w 516"/>
              <a:gd name="T11" fmla="*/ 721841 h 289"/>
              <a:gd name="T12" fmla="*/ 1463675 w 516"/>
              <a:gd name="T13" fmla="*/ 747713 h 289"/>
              <a:gd name="T14" fmla="*/ 1401270 w 516"/>
              <a:gd name="T15" fmla="*/ 721841 h 289"/>
              <a:gd name="T16" fmla="*/ 1344539 w 516"/>
              <a:gd name="T17" fmla="*/ 703730 h 289"/>
              <a:gd name="T18" fmla="*/ 1267951 w 516"/>
              <a:gd name="T19" fmla="*/ 703730 h 289"/>
              <a:gd name="T20" fmla="*/ 1154488 w 516"/>
              <a:gd name="T21" fmla="*/ 747713 h 289"/>
              <a:gd name="T22" fmla="*/ 1134632 w 516"/>
              <a:gd name="T23" fmla="*/ 703730 h 289"/>
              <a:gd name="T24" fmla="*/ 1041025 w 516"/>
              <a:gd name="T25" fmla="*/ 688206 h 289"/>
              <a:gd name="T26" fmla="*/ 1001313 w 516"/>
              <a:gd name="T27" fmla="*/ 732190 h 289"/>
              <a:gd name="T28" fmla="*/ 904869 w 516"/>
              <a:gd name="T29" fmla="*/ 633874 h 289"/>
              <a:gd name="T30" fmla="*/ 831118 w 516"/>
              <a:gd name="T31" fmla="*/ 662334 h 289"/>
              <a:gd name="T32" fmla="*/ 808425 w 516"/>
              <a:gd name="T33" fmla="*/ 615764 h 289"/>
              <a:gd name="T34" fmla="*/ 615538 w 516"/>
              <a:gd name="T35" fmla="*/ 574368 h 289"/>
              <a:gd name="T36" fmla="*/ 499238 w 516"/>
              <a:gd name="T37" fmla="*/ 514861 h 289"/>
              <a:gd name="T38" fmla="*/ 462362 w 516"/>
              <a:gd name="T39" fmla="*/ 488989 h 289"/>
              <a:gd name="T40" fmla="*/ 485055 w 516"/>
              <a:gd name="T41" fmla="*/ 129362 h 289"/>
              <a:gd name="T42" fmla="*/ 0 w 516"/>
              <a:gd name="T43" fmla="*/ 85379 h 289"/>
              <a:gd name="T44" fmla="*/ 0 w 516"/>
              <a:gd name="T45" fmla="*/ 0 h 289"/>
              <a:gd name="T46" fmla="*/ 153175 w 516"/>
              <a:gd name="T47" fmla="*/ 1293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3" name="Freeform 85"/>
          <p:cNvSpPr>
            <a:spLocks/>
          </p:cNvSpPr>
          <p:nvPr/>
        </p:nvSpPr>
        <p:spPr bwMode="auto">
          <a:xfrm>
            <a:off x="3124200" y="3505200"/>
            <a:ext cx="2228850" cy="2114550"/>
          </a:xfrm>
          <a:custGeom>
            <a:avLst/>
            <a:gdLst>
              <a:gd name="T0" fmla="*/ 582669 w 788"/>
              <a:gd name="T1" fmla="*/ 0 h 818"/>
              <a:gd name="T2" fmla="*/ 1083312 w 788"/>
              <a:gd name="T3" fmla="*/ 43945 h 818"/>
              <a:gd name="T4" fmla="*/ 1060684 w 788"/>
              <a:gd name="T5" fmla="*/ 403264 h 818"/>
              <a:gd name="T6" fmla="*/ 1097454 w 788"/>
              <a:gd name="T7" fmla="*/ 429114 h 818"/>
              <a:gd name="T8" fmla="*/ 1216251 w 788"/>
              <a:gd name="T9" fmla="*/ 493740 h 818"/>
              <a:gd name="T10" fmla="*/ 1405759 w 788"/>
              <a:gd name="T11" fmla="*/ 529930 h 818"/>
              <a:gd name="T12" fmla="*/ 1428387 w 788"/>
              <a:gd name="T13" fmla="*/ 576460 h 818"/>
              <a:gd name="T14" fmla="*/ 1501928 w 788"/>
              <a:gd name="T15" fmla="*/ 545440 h 818"/>
              <a:gd name="T16" fmla="*/ 1598097 w 788"/>
              <a:gd name="T17" fmla="*/ 646256 h 818"/>
              <a:gd name="T18" fmla="*/ 1637696 w 788"/>
              <a:gd name="T19" fmla="*/ 604896 h 818"/>
              <a:gd name="T20" fmla="*/ 1731036 w 788"/>
              <a:gd name="T21" fmla="*/ 617821 h 818"/>
              <a:gd name="T22" fmla="*/ 1750835 w 788"/>
              <a:gd name="T23" fmla="*/ 659181 h 818"/>
              <a:gd name="T24" fmla="*/ 1810234 w 788"/>
              <a:gd name="T25" fmla="*/ 635916 h 818"/>
              <a:gd name="T26" fmla="*/ 1863975 w 788"/>
              <a:gd name="T27" fmla="*/ 617821 h 818"/>
              <a:gd name="T28" fmla="*/ 1940344 w 788"/>
              <a:gd name="T29" fmla="*/ 617821 h 818"/>
              <a:gd name="T30" fmla="*/ 2059141 w 788"/>
              <a:gd name="T31" fmla="*/ 659181 h 818"/>
              <a:gd name="T32" fmla="*/ 2115710 w 788"/>
              <a:gd name="T33" fmla="*/ 659181 h 818"/>
              <a:gd name="T34" fmla="*/ 2115710 w 788"/>
              <a:gd name="T35" fmla="*/ 762582 h 818"/>
              <a:gd name="T36" fmla="*/ 2149652 w 788"/>
              <a:gd name="T37" fmla="*/ 935779 h 818"/>
              <a:gd name="T38" fmla="*/ 2192080 w 788"/>
              <a:gd name="T39" fmla="*/ 1010745 h 818"/>
              <a:gd name="T40" fmla="*/ 2228850 w 788"/>
              <a:gd name="T41" fmla="*/ 1108975 h 818"/>
              <a:gd name="T42" fmla="*/ 2169452 w 788"/>
              <a:gd name="T43" fmla="*/ 1336458 h 818"/>
              <a:gd name="T44" fmla="*/ 2073283 w 788"/>
              <a:gd name="T45" fmla="*/ 1380403 h 818"/>
              <a:gd name="T46" fmla="*/ 1996914 w 788"/>
              <a:gd name="T47" fmla="*/ 1370063 h 818"/>
              <a:gd name="T48" fmla="*/ 1962972 w 788"/>
              <a:gd name="T49" fmla="*/ 1468294 h 818"/>
              <a:gd name="T50" fmla="*/ 1810234 w 788"/>
              <a:gd name="T51" fmla="*/ 1481219 h 818"/>
              <a:gd name="T52" fmla="*/ 1578297 w 788"/>
              <a:gd name="T53" fmla="*/ 1685436 h 818"/>
              <a:gd name="T54" fmla="*/ 1561326 w 788"/>
              <a:gd name="T55" fmla="*/ 1985299 h 818"/>
              <a:gd name="T56" fmla="*/ 1615068 w 788"/>
              <a:gd name="T57" fmla="*/ 2114550 h 818"/>
              <a:gd name="T58" fmla="*/ 1253021 w 788"/>
              <a:gd name="T59" fmla="*/ 2044754 h 818"/>
              <a:gd name="T60" fmla="*/ 1176652 w 788"/>
              <a:gd name="T61" fmla="*/ 1928428 h 818"/>
              <a:gd name="T62" fmla="*/ 1176652 w 788"/>
              <a:gd name="T63" fmla="*/ 1783667 h 818"/>
              <a:gd name="T64" fmla="*/ 848547 w 788"/>
              <a:gd name="T65" fmla="*/ 1310607 h 818"/>
              <a:gd name="T66" fmla="*/ 619439 w 788"/>
              <a:gd name="T67" fmla="*/ 1310607 h 818"/>
              <a:gd name="T68" fmla="*/ 517614 w 788"/>
              <a:gd name="T69" fmla="*/ 1468294 h 818"/>
              <a:gd name="T70" fmla="*/ 308305 w 788"/>
              <a:gd name="T71" fmla="*/ 1326118 h 818"/>
              <a:gd name="T72" fmla="*/ 288506 w 788"/>
              <a:gd name="T73" fmla="*/ 1139996 h 818"/>
              <a:gd name="T74" fmla="*/ 135768 w 788"/>
              <a:gd name="T75" fmla="*/ 1093465 h 818"/>
              <a:gd name="T76" fmla="*/ 0 w 788"/>
              <a:gd name="T77" fmla="*/ 904759 h 818"/>
              <a:gd name="T78" fmla="*/ 540242 w 788"/>
              <a:gd name="T79" fmla="*/ 935779 h 818"/>
              <a:gd name="T80" fmla="*/ 582669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4" name="Freeform 86"/>
          <p:cNvSpPr>
            <a:spLocks/>
          </p:cNvSpPr>
          <p:nvPr/>
        </p:nvSpPr>
        <p:spPr bwMode="auto">
          <a:xfrm>
            <a:off x="3124200" y="3505200"/>
            <a:ext cx="2228850" cy="2114550"/>
          </a:xfrm>
          <a:custGeom>
            <a:avLst/>
            <a:gdLst>
              <a:gd name="T0" fmla="*/ 582669 w 788"/>
              <a:gd name="T1" fmla="*/ 0 h 818"/>
              <a:gd name="T2" fmla="*/ 1083312 w 788"/>
              <a:gd name="T3" fmla="*/ 43945 h 818"/>
              <a:gd name="T4" fmla="*/ 1060684 w 788"/>
              <a:gd name="T5" fmla="*/ 403264 h 818"/>
              <a:gd name="T6" fmla="*/ 1097454 w 788"/>
              <a:gd name="T7" fmla="*/ 429114 h 818"/>
              <a:gd name="T8" fmla="*/ 1216251 w 788"/>
              <a:gd name="T9" fmla="*/ 493740 h 818"/>
              <a:gd name="T10" fmla="*/ 1405759 w 788"/>
              <a:gd name="T11" fmla="*/ 529930 h 818"/>
              <a:gd name="T12" fmla="*/ 1428387 w 788"/>
              <a:gd name="T13" fmla="*/ 576460 h 818"/>
              <a:gd name="T14" fmla="*/ 1501928 w 788"/>
              <a:gd name="T15" fmla="*/ 545440 h 818"/>
              <a:gd name="T16" fmla="*/ 1598097 w 788"/>
              <a:gd name="T17" fmla="*/ 646256 h 818"/>
              <a:gd name="T18" fmla="*/ 1637696 w 788"/>
              <a:gd name="T19" fmla="*/ 604896 h 818"/>
              <a:gd name="T20" fmla="*/ 1731036 w 788"/>
              <a:gd name="T21" fmla="*/ 617821 h 818"/>
              <a:gd name="T22" fmla="*/ 1750835 w 788"/>
              <a:gd name="T23" fmla="*/ 659181 h 818"/>
              <a:gd name="T24" fmla="*/ 1810234 w 788"/>
              <a:gd name="T25" fmla="*/ 635916 h 818"/>
              <a:gd name="T26" fmla="*/ 1863975 w 788"/>
              <a:gd name="T27" fmla="*/ 617821 h 818"/>
              <a:gd name="T28" fmla="*/ 1940344 w 788"/>
              <a:gd name="T29" fmla="*/ 617821 h 818"/>
              <a:gd name="T30" fmla="*/ 2059141 w 788"/>
              <a:gd name="T31" fmla="*/ 659181 h 818"/>
              <a:gd name="T32" fmla="*/ 2115710 w 788"/>
              <a:gd name="T33" fmla="*/ 659181 h 818"/>
              <a:gd name="T34" fmla="*/ 2115710 w 788"/>
              <a:gd name="T35" fmla="*/ 762582 h 818"/>
              <a:gd name="T36" fmla="*/ 2149652 w 788"/>
              <a:gd name="T37" fmla="*/ 935779 h 818"/>
              <a:gd name="T38" fmla="*/ 2192080 w 788"/>
              <a:gd name="T39" fmla="*/ 1010745 h 818"/>
              <a:gd name="T40" fmla="*/ 2228850 w 788"/>
              <a:gd name="T41" fmla="*/ 1108975 h 818"/>
              <a:gd name="T42" fmla="*/ 2169452 w 788"/>
              <a:gd name="T43" fmla="*/ 1336458 h 818"/>
              <a:gd name="T44" fmla="*/ 2073283 w 788"/>
              <a:gd name="T45" fmla="*/ 1380403 h 818"/>
              <a:gd name="T46" fmla="*/ 1996914 w 788"/>
              <a:gd name="T47" fmla="*/ 1370063 h 818"/>
              <a:gd name="T48" fmla="*/ 1962972 w 788"/>
              <a:gd name="T49" fmla="*/ 1468294 h 818"/>
              <a:gd name="T50" fmla="*/ 1810234 w 788"/>
              <a:gd name="T51" fmla="*/ 1481219 h 818"/>
              <a:gd name="T52" fmla="*/ 1578297 w 788"/>
              <a:gd name="T53" fmla="*/ 1685436 h 818"/>
              <a:gd name="T54" fmla="*/ 1561326 w 788"/>
              <a:gd name="T55" fmla="*/ 1985299 h 818"/>
              <a:gd name="T56" fmla="*/ 1615068 w 788"/>
              <a:gd name="T57" fmla="*/ 2114550 h 818"/>
              <a:gd name="T58" fmla="*/ 1253021 w 788"/>
              <a:gd name="T59" fmla="*/ 2044754 h 818"/>
              <a:gd name="T60" fmla="*/ 1176652 w 788"/>
              <a:gd name="T61" fmla="*/ 1928428 h 818"/>
              <a:gd name="T62" fmla="*/ 1176652 w 788"/>
              <a:gd name="T63" fmla="*/ 1783667 h 818"/>
              <a:gd name="T64" fmla="*/ 848547 w 788"/>
              <a:gd name="T65" fmla="*/ 1310607 h 818"/>
              <a:gd name="T66" fmla="*/ 619439 w 788"/>
              <a:gd name="T67" fmla="*/ 1310607 h 818"/>
              <a:gd name="T68" fmla="*/ 517614 w 788"/>
              <a:gd name="T69" fmla="*/ 1468294 h 818"/>
              <a:gd name="T70" fmla="*/ 308305 w 788"/>
              <a:gd name="T71" fmla="*/ 1326118 h 818"/>
              <a:gd name="T72" fmla="*/ 288506 w 788"/>
              <a:gd name="T73" fmla="*/ 1139996 h 818"/>
              <a:gd name="T74" fmla="*/ 135768 w 788"/>
              <a:gd name="T75" fmla="*/ 1093465 h 818"/>
              <a:gd name="T76" fmla="*/ 0 w 788"/>
              <a:gd name="T77" fmla="*/ 904759 h 818"/>
              <a:gd name="T78" fmla="*/ 540242 w 788"/>
              <a:gd name="T79" fmla="*/ 935779 h 818"/>
              <a:gd name="T80" fmla="*/ 582669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5" name="Freeform 87"/>
          <p:cNvSpPr>
            <a:spLocks/>
          </p:cNvSpPr>
          <p:nvPr/>
        </p:nvSpPr>
        <p:spPr bwMode="auto">
          <a:xfrm>
            <a:off x="4641850" y="1128712"/>
            <a:ext cx="1004888" cy="1109663"/>
          </a:xfrm>
          <a:custGeom>
            <a:avLst/>
            <a:gdLst>
              <a:gd name="T0" fmla="*/ 711677 w 353"/>
              <a:gd name="T1" fmla="*/ 501806 h 429"/>
              <a:gd name="T2" fmla="*/ 711677 w 353"/>
              <a:gd name="T3" fmla="*/ 618204 h 429"/>
              <a:gd name="T4" fmla="*/ 631969 w 353"/>
              <a:gd name="T5" fmla="*/ 693216 h 429"/>
              <a:gd name="T6" fmla="*/ 671823 w 353"/>
              <a:gd name="T7" fmla="*/ 706149 h 429"/>
              <a:gd name="T8" fmla="*/ 651896 w 353"/>
              <a:gd name="T9" fmla="*/ 848414 h 429"/>
              <a:gd name="T10" fmla="*/ 771458 w 353"/>
              <a:gd name="T11" fmla="*/ 962225 h 429"/>
              <a:gd name="T12" fmla="*/ 865399 w 353"/>
              <a:gd name="T13" fmla="*/ 995851 h 429"/>
              <a:gd name="T14" fmla="*/ 888173 w 353"/>
              <a:gd name="T15" fmla="*/ 1068277 h 429"/>
              <a:gd name="T16" fmla="*/ 130949 w 353"/>
              <a:gd name="T17" fmla="*/ 1109663 h 429"/>
              <a:gd name="T18" fmla="*/ 130949 w 353"/>
              <a:gd name="T19" fmla="*/ 794095 h 429"/>
              <a:gd name="T20" fmla="*/ 93941 w 353"/>
              <a:gd name="T21" fmla="*/ 763055 h 429"/>
              <a:gd name="T22" fmla="*/ 116715 w 353"/>
              <a:gd name="T23" fmla="*/ 706149 h 429"/>
              <a:gd name="T24" fmla="*/ 93941 w 353"/>
              <a:gd name="T25" fmla="*/ 662177 h 429"/>
              <a:gd name="T26" fmla="*/ 93941 w 353"/>
              <a:gd name="T27" fmla="*/ 501806 h 429"/>
              <a:gd name="T28" fmla="*/ 76861 w 353"/>
              <a:gd name="T29" fmla="*/ 444900 h 429"/>
              <a:gd name="T30" fmla="*/ 76861 w 353"/>
              <a:gd name="T31" fmla="*/ 403514 h 429"/>
              <a:gd name="T32" fmla="*/ 76861 w 353"/>
              <a:gd name="T33" fmla="*/ 359541 h 429"/>
              <a:gd name="T34" fmla="*/ 37007 w 353"/>
              <a:gd name="T35" fmla="*/ 230210 h 429"/>
              <a:gd name="T36" fmla="*/ 37007 w 353"/>
              <a:gd name="T37" fmla="*/ 175891 h 429"/>
              <a:gd name="T38" fmla="*/ 0 w 353"/>
              <a:gd name="T39" fmla="*/ 103465 h 429"/>
              <a:gd name="T40" fmla="*/ 290364 w 353"/>
              <a:gd name="T41" fmla="*/ 75012 h 429"/>
              <a:gd name="T42" fmla="*/ 344452 w 353"/>
              <a:gd name="T43" fmla="*/ 0 h 429"/>
              <a:gd name="T44" fmla="*/ 387152 w 353"/>
              <a:gd name="T45" fmla="*/ 118985 h 429"/>
              <a:gd name="T46" fmla="*/ 597809 w 353"/>
              <a:gd name="T47" fmla="*/ 160371 h 429"/>
              <a:gd name="T48" fmla="*/ 671823 w 353"/>
              <a:gd name="T49" fmla="*/ 248316 h 429"/>
              <a:gd name="T50" fmla="*/ 848319 w 353"/>
              <a:gd name="T51" fmla="*/ 214690 h 429"/>
              <a:gd name="T52" fmla="*/ 888173 w 353"/>
              <a:gd name="T53" fmla="*/ 248316 h 429"/>
              <a:gd name="T54" fmla="*/ 1004888 w 353"/>
              <a:gd name="T55" fmla="*/ 230210 h 429"/>
              <a:gd name="T56" fmla="*/ 731604 w 353"/>
              <a:gd name="T57" fmla="*/ 491459 h 429"/>
              <a:gd name="T58" fmla="*/ 711677 w 353"/>
              <a:gd name="T59" fmla="*/ 50180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6" name="Freeform 88"/>
          <p:cNvSpPr>
            <a:spLocks/>
          </p:cNvSpPr>
          <p:nvPr/>
        </p:nvSpPr>
        <p:spPr bwMode="auto">
          <a:xfrm>
            <a:off x="4641850" y="1128712"/>
            <a:ext cx="1004888" cy="1109663"/>
          </a:xfrm>
          <a:custGeom>
            <a:avLst/>
            <a:gdLst>
              <a:gd name="T0" fmla="*/ 711677 w 353"/>
              <a:gd name="T1" fmla="*/ 501806 h 429"/>
              <a:gd name="T2" fmla="*/ 711677 w 353"/>
              <a:gd name="T3" fmla="*/ 618204 h 429"/>
              <a:gd name="T4" fmla="*/ 631969 w 353"/>
              <a:gd name="T5" fmla="*/ 693216 h 429"/>
              <a:gd name="T6" fmla="*/ 671823 w 353"/>
              <a:gd name="T7" fmla="*/ 706149 h 429"/>
              <a:gd name="T8" fmla="*/ 651896 w 353"/>
              <a:gd name="T9" fmla="*/ 848414 h 429"/>
              <a:gd name="T10" fmla="*/ 771458 w 353"/>
              <a:gd name="T11" fmla="*/ 962225 h 429"/>
              <a:gd name="T12" fmla="*/ 865399 w 353"/>
              <a:gd name="T13" fmla="*/ 995851 h 429"/>
              <a:gd name="T14" fmla="*/ 888173 w 353"/>
              <a:gd name="T15" fmla="*/ 1068277 h 429"/>
              <a:gd name="T16" fmla="*/ 130949 w 353"/>
              <a:gd name="T17" fmla="*/ 1109663 h 429"/>
              <a:gd name="T18" fmla="*/ 130949 w 353"/>
              <a:gd name="T19" fmla="*/ 794095 h 429"/>
              <a:gd name="T20" fmla="*/ 93941 w 353"/>
              <a:gd name="T21" fmla="*/ 763055 h 429"/>
              <a:gd name="T22" fmla="*/ 116715 w 353"/>
              <a:gd name="T23" fmla="*/ 706149 h 429"/>
              <a:gd name="T24" fmla="*/ 93941 w 353"/>
              <a:gd name="T25" fmla="*/ 662177 h 429"/>
              <a:gd name="T26" fmla="*/ 93941 w 353"/>
              <a:gd name="T27" fmla="*/ 501806 h 429"/>
              <a:gd name="T28" fmla="*/ 76861 w 353"/>
              <a:gd name="T29" fmla="*/ 444900 h 429"/>
              <a:gd name="T30" fmla="*/ 76861 w 353"/>
              <a:gd name="T31" fmla="*/ 403514 h 429"/>
              <a:gd name="T32" fmla="*/ 76861 w 353"/>
              <a:gd name="T33" fmla="*/ 359541 h 429"/>
              <a:gd name="T34" fmla="*/ 37007 w 353"/>
              <a:gd name="T35" fmla="*/ 230210 h 429"/>
              <a:gd name="T36" fmla="*/ 37007 w 353"/>
              <a:gd name="T37" fmla="*/ 175891 h 429"/>
              <a:gd name="T38" fmla="*/ 0 w 353"/>
              <a:gd name="T39" fmla="*/ 103465 h 429"/>
              <a:gd name="T40" fmla="*/ 290364 w 353"/>
              <a:gd name="T41" fmla="*/ 75012 h 429"/>
              <a:gd name="T42" fmla="*/ 344452 w 353"/>
              <a:gd name="T43" fmla="*/ 0 h 429"/>
              <a:gd name="T44" fmla="*/ 387152 w 353"/>
              <a:gd name="T45" fmla="*/ 118985 h 429"/>
              <a:gd name="T46" fmla="*/ 597809 w 353"/>
              <a:gd name="T47" fmla="*/ 160371 h 429"/>
              <a:gd name="T48" fmla="*/ 671823 w 353"/>
              <a:gd name="T49" fmla="*/ 248316 h 429"/>
              <a:gd name="T50" fmla="*/ 848319 w 353"/>
              <a:gd name="T51" fmla="*/ 214690 h 429"/>
              <a:gd name="T52" fmla="*/ 888173 w 353"/>
              <a:gd name="T53" fmla="*/ 248316 h 429"/>
              <a:gd name="T54" fmla="*/ 1004888 w 353"/>
              <a:gd name="T55" fmla="*/ 230210 h 429"/>
              <a:gd name="T56" fmla="*/ 731604 w 353"/>
              <a:gd name="T57" fmla="*/ 491459 h 429"/>
              <a:gd name="T58" fmla="*/ 711677 w 353"/>
              <a:gd name="T59" fmla="*/ 50180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7" name="Freeform 89"/>
          <p:cNvSpPr>
            <a:spLocks/>
          </p:cNvSpPr>
          <p:nvPr/>
        </p:nvSpPr>
        <p:spPr bwMode="auto">
          <a:xfrm>
            <a:off x="4762500" y="2198687"/>
            <a:ext cx="955675" cy="660400"/>
          </a:xfrm>
          <a:custGeom>
            <a:avLst/>
            <a:gdLst>
              <a:gd name="T0" fmla="*/ 836922 w 338"/>
              <a:gd name="T1" fmla="*/ 157361 h 256"/>
              <a:gd name="T2" fmla="*/ 876507 w 338"/>
              <a:gd name="T3" fmla="*/ 157361 h 256"/>
              <a:gd name="T4" fmla="*/ 896299 w 338"/>
              <a:gd name="T5" fmla="*/ 203795 h 256"/>
              <a:gd name="T6" fmla="*/ 918918 w 338"/>
              <a:gd name="T7" fmla="*/ 257969 h 256"/>
              <a:gd name="T8" fmla="*/ 955675 w 338"/>
              <a:gd name="T9" fmla="*/ 286345 h 256"/>
              <a:gd name="T10" fmla="*/ 896299 w 338"/>
              <a:gd name="T11" fmla="*/ 415330 h 256"/>
              <a:gd name="T12" fmla="*/ 836922 w 338"/>
              <a:gd name="T13" fmla="*/ 456605 h 256"/>
              <a:gd name="T14" fmla="*/ 859542 w 338"/>
              <a:gd name="T15" fmla="*/ 500459 h 256"/>
              <a:gd name="T16" fmla="*/ 800166 w 338"/>
              <a:gd name="T17" fmla="*/ 575270 h 256"/>
              <a:gd name="T18" fmla="*/ 786029 w 338"/>
              <a:gd name="T19" fmla="*/ 644922 h 256"/>
              <a:gd name="T20" fmla="*/ 740789 w 338"/>
              <a:gd name="T21" fmla="*/ 613966 h 256"/>
              <a:gd name="T22" fmla="*/ 169646 w 338"/>
              <a:gd name="T23" fmla="*/ 660400 h 256"/>
              <a:gd name="T24" fmla="*/ 169646 w 338"/>
              <a:gd name="T25" fmla="*/ 613966 h 256"/>
              <a:gd name="T26" fmla="*/ 152682 w 338"/>
              <a:gd name="T27" fmla="*/ 528836 h 256"/>
              <a:gd name="T28" fmla="*/ 152682 w 338"/>
              <a:gd name="T29" fmla="*/ 456605 h 256"/>
              <a:gd name="T30" fmla="*/ 90478 w 338"/>
              <a:gd name="T31" fmla="*/ 361156 h 256"/>
              <a:gd name="T32" fmla="*/ 56549 w 338"/>
              <a:gd name="T33" fmla="*/ 229592 h 256"/>
              <a:gd name="T34" fmla="*/ 0 w 338"/>
              <a:gd name="T35" fmla="*/ 157361 h 256"/>
              <a:gd name="T36" fmla="*/ 33929 w 338"/>
              <a:gd name="T37" fmla="*/ 110927 h 256"/>
              <a:gd name="T38" fmla="*/ 14137 w 338"/>
              <a:gd name="T39" fmla="*/ 41275 h 256"/>
              <a:gd name="T40" fmla="*/ 763409 w 338"/>
              <a:gd name="T41" fmla="*/ 0 h 256"/>
              <a:gd name="T42" fmla="*/ 822785 w 338"/>
              <a:gd name="T43" fmla="*/ 41275 h 256"/>
              <a:gd name="T44" fmla="*/ 800166 w 338"/>
              <a:gd name="T45" fmla="*/ 85130 h 256"/>
              <a:gd name="T46" fmla="*/ 836922 w 338"/>
              <a:gd name="T47" fmla="*/ 157361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8" name="Freeform 90"/>
          <p:cNvSpPr>
            <a:spLocks/>
          </p:cNvSpPr>
          <p:nvPr/>
        </p:nvSpPr>
        <p:spPr bwMode="auto">
          <a:xfrm>
            <a:off x="4762500" y="2198687"/>
            <a:ext cx="955675" cy="660400"/>
          </a:xfrm>
          <a:custGeom>
            <a:avLst/>
            <a:gdLst>
              <a:gd name="T0" fmla="*/ 836922 w 338"/>
              <a:gd name="T1" fmla="*/ 157361 h 256"/>
              <a:gd name="T2" fmla="*/ 876507 w 338"/>
              <a:gd name="T3" fmla="*/ 157361 h 256"/>
              <a:gd name="T4" fmla="*/ 896299 w 338"/>
              <a:gd name="T5" fmla="*/ 203795 h 256"/>
              <a:gd name="T6" fmla="*/ 918918 w 338"/>
              <a:gd name="T7" fmla="*/ 257969 h 256"/>
              <a:gd name="T8" fmla="*/ 955675 w 338"/>
              <a:gd name="T9" fmla="*/ 286345 h 256"/>
              <a:gd name="T10" fmla="*/ 896299 w 338"/>
              <a:gd name="T11" fmla="*/ 415330 h 256"/>
              <a:gd name="T12" fmla="*/ 836922 w 338"/>
              <a:gd name="T13" fmla="*/ 456605 h 256"/>
              <a:gd name="T14" fmla="*/ 859542 w 338"/>
              <a:gd name="T15" fmla="*/ 500459 h 256"/>
              <a:gd name="T16" fmla="*/ 800166 w 338"/>
              <a:gd name="T17" fmla="*/ 575270 h 256"/>
              <a:gd name="T18" fmla="*/ 786029 w 338"/>
              <a:gd name="T19" fmla="*/ 644922 h 256"/>
              <a:gd name="T20" fmla="*/ 740789 w 338"/>
              <a:gd name="T21" fmla="*/ 613966 h 256"/>
              <a:gd name="T22" fmla="*/ 169646 w 338"/>
              <a:gd name="T23" fmla="*/ 660400 h 256"/>
              <a:gd name="T24" fmla="*/ 169646 w 338"/>
              <a:gd name="T25" fmla="*/ 613966 h 256"/>
              <a:gd name="T26" fmla="*/ 152682 w 338"/>
              <a:gd name="T27" fmla="*/ 528836 h 256"/>
              <a:gd name="T28" fmla="*/ 152682 w 338"/>
              <a:gd name="T29" fmla="*/ 456605 h 256"/>
              <a:gd name="T30" fmla="*/ 90478 w 338"/>
              <a:gd name="T31" fmla="*/ 361156 h 256"/>
              <a:gd name="T32" fmla="*/ 56549 w 338"/>
              <a:gd name="T33" fmla="*/ 229592 h 256"/>
              <a:gd name="T34" fmla="*/ 0 w 338"/>
              <a:gd name="T35" fmla="*/ 157361 h 256"/>
              <a:gd name="T36" fmla="*/ 33929 w 338"/>
              <a:gd name="T37" fmla="*/ 110927 h 256"/>
              <a:gd name="T38" fmla="*/ 14137 w 338"/>
              <a:gd name="T39" fmla="*/ 41275 h 256"/>
              <a:gd name="T40" fmla="*/ 763409 w 338"/>
              <a:gd name="T41" fmla="*/ 0 h 256"/>
              <a:gd name="T42" fmla="*/ 822785 w 338"/>
              <a:gd name="T43" fmla="*/ 41275 h 256"/>
              <a:gd name="T44" fmla="*/ 800166 w 338"/>
              <a:gd name="T45" fmla="*/ 85130 h 256"/>
              <a:gd name="T46" fmla="*/ 836922 w 338"/>
              <a:gd name="T47" fmla="*/ 157361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9" name="Freeform 91"/>
          <p:cNvSpPr>
            <a:spLocks/>
          </p:cNvSpPr>
          <p:nvPr/>
        </p:nvSpPr>
        <p:spPr bwMode="auto">
          <a:xfrm>
            <a:off x="4933950" y="2814637"/>
            <a:ext cx="1073150" cy="779463"/>
          </a:xfrm>
          <a:custGeom>
            <a:avLst/>
            <a:gdLst>
              <a:gd name="T0" fmla="*/ 857954 w 379"/>
              <a:gd name="T1" fmla="*/ 691417 h 301"/>
              <a:gd name="T2" fmla="*/ 203870 w 379"/>
              <a:gd name="T3" fmla="*/ 750978 h 301"/>
              <a:gd name="T4" fmla="*/ 184049 w 379"/>
              <a:gd name="T5" fmla="*/ 618909 h 301"/>
              <a:gd name="T6" fmla="*/ 184049 w 379"/>
              <a:gd name="T7" fmla="*/ 258958 h 301"/>
              <a:gd name="T8" fmla="*/ 93441 w 379"/>
              <a:gd name="T9" fmla="*/ 186450 h 301"/>
              <a:gd name="T10" fmla="*/ 127419 w 379"/>
              <a:gd name="T11" fmla="*/ 145016 h 301"/>
              <a:gd name="T12" fmla="*/ 0 w 379"/>
              <a:gd name="T13" fmla="*/ 44023 h 301"/>
              <a:gd name="T14" fmla="*/ 569138 w 379"/>
              <a:gd name="T15" fmla="*/ 0 h 301"/>
              <a:gd name="T16" fmla="*/ 611611 w 379"/>
              <a:gd name="T17" fmla="*/ 28485 h 301"/>
              <a:gd name="T18" fmla="*/ 628600 w 379"/>
              <a:gd name="T19" fmla="*/ 113941 h 301"/>
              <a:gd name="T20" fmla="*/ 744692 w 379"/>
              <a:gd name="T21" fmla="*/ 258958 h 301"/>
              <a:gd name="T22" fmla="*/ 804155 w 379"/>
              <a:gd name="T23" fmla="*/ 258958 h 301"/>
              <a:gd name="T24" fmla="*/ 838133 w 379"/>
              <a:gd name="T25" fmla="*/ 274495 h 301"/>
              <a:gd name="T26" fmla="*/ 818312 w 379"/>
              <a:gd name="T27" fmla="*/ 344414 h 301"/>
              <a:gd name="T28" fmla="*/ 900427 w 379"/>
              <a:gd name="T29" fmla="*/ 432460 h 301"/>
              <a:gd name="T30" fmla="*/ 976878 w 379"/>
              <a:gd name="T31" fmla="*/ 460945 h 301"/>
              <a:gd name="T32" fmla="*/ 957057 w 379"/>
              <a:gd name="T33" fmla="*/ 530864 h 301"/>
              <a:gd name="T34" fmla="*/ 976878 w 379"/>
              <a:gd name="T35" fmla="*/ 574886 h 301"/>
              <a:gd name="T36" fmla="*/ 1030677 w 379"/>
              <a:gd name="T37" fmla="*/ 574886 h 301"/>
              <a:gd name="T38" fmla="*/ 1050498 w 379"/>
              <a:gd name="T39" fmla="*/ 543811 h 301"/>
              <a:gd name="T40" fmla="*/ 1073150 w 379"/>
              <a:gd name="T41" fmla="*/ 618909 h 301"/>
              <a:gd name="T42" fmla="*/ 1030677 w 379"/>
              <a:gd name="T43" fmla="*/ 675880 h 301"/>
              <a:gd name="T44" fmla="*/ 957057 w 379"/>
              <a:gd name="T45" fmla="*/ 779463 h 301"/>
              <a:gd name="T46" fmla="*/ 857954 w 379"/>
              <a:gd name="T47" fmla="*/ 763926 h 301"/>
              <a:gd name="T48" fmla="*/ 900427 w 379"/>
              <a:gd name="T49" fmla="*/ 735440 h 301"/>
              <a:gd name="T50" fmla="*/ 857954 w 379"/>
              <a:gd name="T51" fmla="*/ 69141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0" name="Freeform 92"/>
          <p:cNvSpPr>
            <a:spLocks/>
          </p:cNvSpPr>
          <p:nvPr/>
        </p:nvSpPr>
        <p:spPr bwMode="auto">
          <a:xfrm>
            <a:off x="4933950" y="2814637"/>
            <a:ext cx="1073150" cy="779463"/>
          </a:xfrm>
          <a:custGeom>
            <a:avLst/>
            <a:gdLst>
              <a:gd name="T0" fmla="*/ 857954 w 379"/>
              <a:gd name="T1" fmla="*/ 691417 h 301"/>
              <a:gd name="T2" fmla="*/ 203870 w 379"/>
              <a:gd name="T3" fmla="*/ 750978 h 301"/>
              <a:gd name="T4" fmla="*/ 184049 w 379"/>
              <a:gd name="T5" fmla="*/ 618909 h 301"/>
              <a:gd name="T6" fmla="*/ 184049 w 379"/>
              <a:gd name="T7" fmla="*/ 258958 h 301"/>
              <a:gd name="T8" fmla="*/ 93441 w 379"/>
              <a:gd name="T9" fmla="*/ 186450 h 301"/>
              <a:gd name="T10" fmla="*/ 127419 w 379"/>
              <a:gd name="T11" fmla="*/ 145016 h 301"/>
              <a:gd name="T12" fmla="*/ 0 w 379"/>
              <a:gd name="T13" fmla="*/ 44023 h 301"/>
              <a:gd name="T14" fmla="*/ 569138 w 379"/>
              <a:gd name="T15" fmla="*/ 0 h 301"/>
              <a:gd name="T16" fmla="*/ 611611 w 379"/>
              <a:gd name="T17" fmla="*/ 28485 h 301"/>
              <a:gd name="T18" fmla="*/ 628600 w 379"/>
              <a:gd name="T19" fmla="*/ 113941 h 301"/>
              <a:gd name="T20" fmla="*/ 744692 w 379"/>
              <a:gd name="T21" fmla="*/ 258958 h 301"/>
              <a:gd name="T22" fmla="*/ 804155 w 379"/>
              <a:gd name="T23" fmla="*/ 258958 h 301"/>
              <a:gd name="T24" fmla="*/ 838133 w 379"/>
              <a:gd name="T25" fmla="*/ 274495 h 301"/>
              <a:gd name="T26" fmla="*/ 818312 w 379"/>
              <a:gd name="T27" fmla="*/ 344414 h 301"/>
              <a:gd name="T28" fmla="*/ 900427 w 379"/>
              <a:gd name="T29" fmla="*/ 432460 h 301"/>
              <a:gd name="T30" fmla="*/ 976878 w 379"/>
              <a:gd name="T31" fmla="*/ 460945 h 301"/>
              <a:gd name="T32" fmla="*/ 957057 w 379"/>
              <a:gd name="T33" fmla="*/ 530864 h 301"/>
              <a:gd name="T34" fmla="*/ 976878 w 379"/>
              <a:gd name="T35" fmla="*/ 574886 h 301"/>
              <a:gd name="T36" fmla="*/ 1030677 w 379"/>
              <a:gd name="T37" fmla="*/ 574886 h 301"/>
              <a:gd name="T38" fmla="*/ 1050498 w 379"/>
              <a:gd name="T39" fmla="*/ 543811 h 301"/>
              <a:gd name="T40" fmla="*/ 1073150 w 379"/>
              <a:gd name="T41" fmla="*/ 618909 h 301"/>
              <a:gd name="T42" fmla="*/ 1030677 w 379"/>
              <a:gd name="T43" fmla="*/ 675880 h 301"/>
              <a:gd name="T44" fmla="*/ 957057 w 379"/>
              <a:gd name="T45" fmla="*/ 779463 h 301"/>
              <a:gd name="T46" fmla="*/ 857954 w 379"/>
              <a:gd name="T47" fmla="*/ 763926 h 301"/>
              <a:gd name="T48" fmla="*/ 900427 w 379"/>
              <a:gd name="T49" fmla="*/ 735440 h 301"/>
              <a:gd name="T50" fmla="*/ 857954 w 379"/>
              <a:gd name="T51" fmla="*/ 69141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1" name="Freeform 93"/>
          <p:cNvSpPr>
            <a:spLocks/>
          </p:cNvSpPr>
          <p:nvPr/>
        </p:nvSpPr>
        <p:spPr bwMode="auto">
          <a:xfrm>
            <a:off x="5138738" y="3505200"/>
            <a:ext cx="757237" cy="763587"/>
          </a:xfrm>
          <a:custGeom>
            <a:avLst/>
            <a:gdLst>
              <a:gd name="T0" fmla="*/ 655138 w 267"/>
              <a:gd name="T1" fmla="*/ 72476 h 295"/>
              <a:gd name="T2" fmla="*/ 757237 w 267"/>
              <a:gd name="T3" fmla="*/ 85418 h 295"/>
              <a:gd name="T4" fmla="*/ 717532 w 267"/>
              <a:gd name="T5" fmla="*/ 230370 h 295"/>
              <a:gd name="T6" fmla="*/ 717532 w 267"/>
              <a:gd name="T7" fmla="*/ 302846 h 295"/>
              <a:gd name="T8" fmla="*/ 655138 w 267"/>
              <a:gd name="T9" fmla="*/ 375322 h 295"/>
              <a:gd name="T10" fmla="*/ 601252 w 267"/>
              <a:gd name="T11" fmla="*/ 489213 h 295"/>
              <a:gd name="T12" fmla="*/ 564383 w 267"/>
              <a:gd name="T13" fmla="*/ 577220 h 295"/>
              <a:gd name="T14" fmla="*/ 578563 w 267"/>
              <a:gd name="T15" fmla="*/ 678169 h 295"/>
              <a:gd name="T16" fmla="*/ 564383 w 267"/>
              <a:gd name="T17" fmla="*/ 735114 h 295"/>
              <a:gd name="T18" fmla="*/ 102099 w 267"/>
              <a:gd name="T19" fmla="*/ 763587 h 295"/>
              <a:gd name="T20" fmla="*/ 102099 w 267"/>
              <a:gd name="T21" fmla="*/ 662638 h 295"/>
              <a:gd name="T22" fmla="*/ 42541 w 267"/>
              <a:gd name="T23" fmla="*/ 662638 h 295"/>
              <a:gd name="T24" fmla="*/ 19853 w 267"/>
              <a:gd name="T25" fmla="*/ 636754 h 295"/>
              <a:gd name="T26" fmla="*/ 42541 w 267"/>
              <a:gd name="T27" fmla="*/ 445210 h 295"/>
              <a:gd name="T28" fmla="*/ 19853 w 267"/>
              <a:gd name="T29" fmla="*/ 217428 h 295"/>
              <a:gd name="T30" fmla="*/ 0 w 267"/>
              <a:gd name="T31" fmla="*/ 59534 h 295"/>
              <a:gd name="T32" fmla="*/ 655138 w 267"/>
              <a:gd name="T33" fmla="*/ 0 h 295"/>
              <a:gd name="T34" fmla="*/ 697679 w 267"/>
              <a:gd name="T35" fmla="*/ 44003 h 295"/>
              <a:gd name="T36" fmla="*/ 655138 w 267"/>
              <a:gd name="T37" fmla="*/ 7247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2" name="Freeform 94"/>
          <p:cNvSpPr>
            <a:spLocks/>
          </p:cNvSpPr>
          <p:nvPr/>
        </p:nvSpPr>
        <p:spPr bwMode="auto">
          <a:xfrm>
            <a:off x="5138738" y="3505200"/>
            <a:ext cx="757237" cy="763587"/>
          </a:xfrm>
          <a:custGeom>
            <a:avLst/>
            <a:gdLst>
              <a:gd name="T0" fmla="*/ 655138 w 267"/>
              <a:gd name="T1" fmla="*/ 72476 h 295"/>
              <a:gd name="T2" fmla="*/ 757237 w 267"/>
              <a:gd name="T3" fmla="*/ 85418 h 295"/>
              <a:gd name="T4" fmla="*/ 717532 w 267"/>
              <a:gd name="T5" fmla="*/ 230370 h 295"/>
              <a:gd name="T6" fmla="*/ 717532 w 267"/>
              <a:gd name="T7" fmla="*/ 302846 h 295"/>
              <a:gd name="T8" fmla="*/ 655138 w 267"/>
              <a:gd name="T9" fmla="*/ 375322 h 295"/>
              <a:gd name="T10" fmla="*/ 601252 w 267"/>
              <a:gd name="T11" fmla="*/ 489213 h 295"/>
              <a:gd name="T12" fmla="*/ 564383 w 267"/>
              <a:gd name="T13" fmla="*/ 577220 h 295"/>
              <a:gd name="T14" fmla="*/ 578563 w 267"/>
              <a:gd name="T15" fmla="*/ 678169 h 295"/>
              <a:gd name="T16" fmla="*/ 564383 w 267"/>
              <a:gd name="T17" fmla="*/ 735114 h 295"/>
              <a:gd name="T18" fmla="*/ 102099 w 267"/>
              <a:gd name="T19" fmla="*/ 763587 h 295"/>
              <a:gd name="T20" fmla="*/ 102099 w 267"/>
              <a:gd name="T21" fmla="*/ 662638 h 295"/>
              <a:gd name="T22" fmla="*/ 42541 w 267"/>
              <a:gd name="T23" fmla="*/ 662638 h 295"/>
              <a:gd name="T24" fmla="*/ 19853 w 267"/>
              <a:gd name="T25" fmla="*/ 636754 h 295"/>
              <a:gd name="T26" fmla="*/ 42541 w 267"/>
              <a:gd name="T27" fmla="*/ 445210 h 295"/>
              <a:gd name="T28" fmla="*/ 19853 w 267"/>
              <a:gd name="T29" fmla="*/ 217428 h 295"/>
              <a:gd name="T30" fmla="*/ 0 w 267"/>
              <a:gd name="T31" fmla="*/ 59534 h 295"/>
              <a:gd name="T32" fmla="*/ 655138 w 267"/>
              <a:gd name="T33" fmla="*/ 0 h 295"/>
              <a:gd name="T34" fmla="*/ 697679 w 267"/>
              <a:gd name="T35" fmla="*/ 44003 h 295"/>
              <a:gd name="T36" fmla="*/ 655138 w 267"/>
              <a:gd name="T37" fmla="*/ 7247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3" name="Freeform 95"/>
          <p:cNvSpPr>
            <a:spLocks/>
          </p:cNvSpPr>
          <p:nvPr/>
        </p:nvSpPr>
        <p:spPr bwMode="auto">
          <a:xfrm>
            <a:off x="5240338" y="4241800"/>
            <a:ext cx="887412" cy="660400"/>
          </a:xfrm>
          <a:custGeom>
            <a:avLst/>
            <a:gdLst>
              <a:gd name="T0" fmla="*/ 462135 w 313"/>
              <a:gd name="T1" fmla="*/ 0 h 255"/>
              <a:gd name="T2" fmla="*/ 513168 w 313"/>
              <a:gd name="T3" fmla="*/ 113951 h 255"/>
              <a:gd name="T4" fmla="*/ 442288 w 313"/>
              <a:gd name="T5" fmla="*/ 240852 h 255"/>
              <a:gd name="T6" fmla="*/ 419607 w 313"/>
              <a:gd name="T7" fmla="*/ 341854 h 255"/>
              <a:gd name="T8" fmla="*/ 748488 w 313"/>
              <a:gd name="T9" fmla="*/ 328905 h 255"/>
              <a:gd name="T10" fmla="*/ 748488 w 313"/>
              <a:gd name="T11" fmla="*/ 383291 h 255"/>
              <a:gd name="T12" fmla="*/ 808027 w 313"/>
              <a:gd name="T13" fmla="*/ 445446 h 255"/>
              <a:gd name="T14" fmla="*/ 691784 w 313"/>
              <a:gd name="T15" fmla="*/ 458395 h 255"/>
              <a:gd name="T16" fmla="*/ 671938 w 313"/>
              <a:gd name="T17" fmla="*/ 473934 h 255"/>
              <a:gd name="T18" fmla="*/ 788181 w 313"/>
              <a:gd name="T19" fmla="*/ 543859 h 255"/>
              <a:gd name="T20" fmla="*/ 887412 w 313"/>
              <a:gd name="T21" fmla="*/ 660400 h 255"/>
              <a:gd name="T22" fmla="*/ 768334 w 313"/>
              <a:gd name="T23" fmla="*/ 600835 h 255"/>
              <a:gd name="T24" fmla="*/ 748488 w 313"/>
              <a:gd name="T25" fmla="*/ 660400 h 255"/>
              <a:gd name="T26" fmla="*/ 555696 w 313"/>
              <a:gd name="T27" fmla="*/ 660400 h 255"/>
              <a:gd name="T28" fmla="*/ 555696 w 313"/>
              <a:gd name="T29" fmla="*/ 631912 h 255"/>
              <a:gd name="T30" fmla="*/ 538685 w 313"/>
              <a:gd name="T31" fmla="*/ 590475 h 255"/>
              <a:gd name="T32" fmla="*/ 479146 w 313"/>
              <a:gd name="T33" fmla="*/ 600835 h 255"/>
              <a:gd name="T34" fmla="*/ 419607 w 313"/>
              <a:gd name="T35" fmla="*/ 559398 h 255"/>
              <a:gd name="T36" fmla="*/ 365738 w 313"/>
              <a:gd name="T37" fmla="*/ 574936 h 255"/>
              <a:gd name="T38" fmla="*/ 365738 w 313"/>
              <a:gd name="T39" fmla="*/ 618963 h 255"/>
              <a:gd name="T40" fmla="*/ 53868 w 313"/>
              <a:gd name="T41" fmla="*/ 600835 h 255"/>
              <a:gd name="T42" fmla="*/ 110572 w 313"/>
              <a:gd name="T43" fmla="*/ 372932 h 255"/>
              <a:gd name="T44" fmla="*/ 73715 w 313"/>
              <a:gd name="T45" fmla="*/ 274519 h 255"/>
              <a:gd name="T46" fmla="*/ 34022 w 313"/>
              <a:gd name="T47" fmla="*/ 199415 h 255"/>
              <a:gd name="T48" fmla="*/ 0 w 313"/>
              <a:gd name="T49" fmla="*/ 25898 h 255"/>
              <a:gd name="T50" fmla="*/ 462135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4" name="Freeform 96"/>
          <p:cNvSpPr>
            <a:spLocks/>
          </p:cNvSpPr>
          <p:nvPr/>
        </p:nvSpPr>
        <p:spPr bwMode="auto">
          <a:xfrm>
            <a:off x="5240338" y="4241800"/>
            <a:ext cx="887412" cy="660400"/>
          </a:xfrm>
          <a:custGeom>
            <a:avLst/>
            <a:gdLst>
              <a:gd name="T0" fmla="*/ 462135 w 313"/>
              <a:gd name="T1" fmla="*/ 0 h 255"/>
              <a:gd name="T2" fmla="*/ 513168 w 313"/>
              <a:gd name="T3" fmla="*/ 113951 h 255"/>
              <a:gd name="T4" fmla="*/ 442288 w 313"/>
              <a:gd name="T5" fmla="*/ 240852 h 255"/>
              <a:gd name="T6" fmla="*/ 419607 w 313"/>
              <a:gd name="T7" fmla="*/ 341854 h 255"/>
              <a:gd name="T8" fmla="*/ 748488 w 313"/>
              <a:gd name="T9" fmla="*/ 328905 h 255"/>
              <a:gd name="T10" fmla="*/ 748488 w 313"/>
              <a:gd name="T11" fmla="*/ 383291 h 255"/>
              <a:gd name="T12" fmla="*/ 808027 w 313"/>
              <a:gd name="T13" fmla="*/ 445446 h 255"/>
              <a:gd name="T14" fmla="*/ 691784 w 313"/>
              <a:gd name="T15" fmla="*/ 458395 h 255"/>
              <a:gd name="T16" fmla="*/ 671938 w 313"/>
              <a:gd name="T17" fmla="*/ 473934 h 255"/>
              <a:gd name="T18" fmla="*/ 788181 w 313"/>
              <a:gd name="T19" fmla="*/ 543859 h 255"/>
              <a:gd name="T20" fmla="*/ 887412 w 313"/>
              <a:gd name="T21" fmla="*/ 660400 h 255"/>
              <a:gd name="T22" fmla="*/ 768334 w 313"/>
              <a:gd name="T23" fmla="*/ 600835 h 255"/>
              <a:gd name="T24" fmla="*/ 748488 w 313"/>
              <a:gd name="T25" fmla="*/ 660400 h 255"/>
              <a:gd name="T26" fmla="*/ 555696 w 313"/>
              <a:gd name="T27" fmla="*/ 660400 h 255"/>
              <a:gd name="T28" fmla="*/ 555696 w 313"/>
              <a:gd name="T29" fmla="*/ 631912 h 255"/>
              <a:gd name="T30" fmla="*/ 538685 w 313"/>
              <a:gd name="T31" fmla="*/ 590475 h 255"/>
              <a:gd name="T32" fmla="*/ 479146 w 313"/>
              <a:gd name="T33" fmla="*/ 600835 h 255"/>
              <a:gd name="T34" fmla="*/ 419607 w 313"/>
              <a:gd name="T35" fmla="*/ 559398 h 255"/>
              <a:gd name="T36" fmla="*/ 365738 w 313"/>
              <a:gd name="T37" fmla="*/ 574936 h 255"/>
              <a:gd name="T38" fmla="*/ 365738 w 313"/>
              <a:gd name="T39" fmla="*/ 618963 h 255"/>
              <a:gd name="T40" fmla="*/ 53868 w 313"/>
              <a:gd name="T41" fmla="*/ 600835 h 255"/>
              <a:gd name="T42" fmla="*/ 110572 w 313"/>
              <a:gd name="T43" fmla="*/ 372932 h 255"/>
              <a:gd name="T44" fmla="*/ 73715 w 313"/>
              <a:gd name="T45" fmla="*/ 274519 h 255"/>
              <a:gd name="T46" fmla="*/ 34022 w 313"/>
              <a:gd name="T47" fmla="*/ 199415 h 255"/>
              <a:gd name="T48" fmla="*/ 0 w 313"/>
              <a:gd name="T49" fmla="*/ 25898 h 255"/>
              <a:gd name="T50" fmla="*/ 462135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5" name="Freeform 97"/>
          <p:cNvSpPr>
            <a:spLocks/>
          </p:cNvSpPr>
          <p:nvPr/>
        </p:nvSpPr>
        <p:spPr bwMode="auto">
          <a:xfrm>
            <a:off x="5275263" y="1592262"/>
            <a:ext cx="857250" cy="809625"/>
          </a:xfrm>
          <a:custGeom>
            <a:avLst/>
            <a:gdLst>
              <a:gd name="T0" fmla="*/ 164094 w 303"/>
              <a:gd name="T1" fmla="*/ 59493 h 313"/>
              <a:gd name="T2" fmla="*/ 314042 w 303"/>
              <a:gd name="T3" fmla="*/ 0 h 313"/>
              <a:gd name="T4" fmla="*/ 297067 w 303"/>
              <a:gd name="T5" fmla="*/ 72427 h 313"/>
              <a:gd name="T6" fmla="*/ 347993 w 303"/>
              <a:gd name="T7" fmla="*/ 69840 h 313"/>
              <a:gd name="T8" fmla="*/ 520574 w 303"/>
              <a:gd name="T9" fmla="*/ 129333 h 313"/>
              <a:gd name="T10" fmla="*/ 656376 w 303"/>
              <a:gd name="T11" fmla="*/ 155200 h 313"/>
              <a:gd name="T12" fmla="*/ 712960 w 303"/>
              <a:gd name="T13" fmla="*/ 188826 h 313"/>
              <a:gd name="T14" fmla="*/ 712960 w 303"/>
              <a:gd name="T15" fmla="*/ 243146 h 313"/>
              <a:gd name="T16" fmla="*/ 772374 w 303"/>
              <a:gd name="T17" fmla="*/ 287119 h 313"/>
              <a:gd name="T18" fmla="*/ 758228 w 303"/>
              <a:gd name="T19" fmla="*/ 419039 h 313"/>
              <a:gd name="T20" fmla="*/ 857250 w 303"/>
              <a:gd name="T21" fmla="*/ 315573 h 313"/>
              <a:gd name="T22" fmla="*/ 778032 w 303"/>
              <a:gd name="T23" fmla="*/ 548372 h 313"/>
              <a:gd name="T24" fmla="*/ 809153 w 303"/>
              <a:gd name="T25" fmla="*/ 747545 h 313"/>
              <a:gd name="T26" fmla="*/ 384772 w 303"/>
              <a:gd name="T27" fmla="*/ 809625 h 313"/>
              <a:gd name="T28" fmla="*/ 364968 w 303"/>
              <a:gd name="T29" fmla="*/ 763065 h 313"/>
              <a:gd name="T30" fmla="*/ 325359 w 303"/>
              <a:gd name="T31" fmla="*/ 763065 h 313"/>
              <a:gd name="T32" fmla="*/ 288579 w 303"/>
              <a:gd name="T33" fmla="*/ 690639 h 313"/>
              <a:gd name="T34" fmla="*/ 308384 w 303"/>
              <a:gd name="T35" fmla="*/ 646665 h 313"/>
              <a:gd name="T36" fmla="*/ 248970 w 303"/>
              <a:gd name="T37" fmla="*/ 605279 h 313"/>
              <a:gd name="T38" fmla="*/ 229166 w 303"/>
              <a:gd name="T39" fmla="*/ 532852 h 313"/>
              <a:gd name="T40" fmla="*/ 135802 w 303"/>
              <a:gd name="T41" fmla="*/ 499226 h 313"/>
              <a:gd name="T42" fmla="*/ 16975 w 303"/>
              <a:gd name="T43" fmla="*/ 387999 h 313"/>
              <a:gd name="T44" fmla="*/ 36780 w 303"/>
              <a:gd name="T45" fmla="*/ 243146 h 313"/>
              <a:gd name="T46" fmla="*/ 0 w 303"/>
              <a:gd name="T47" fmla="*/ 230213 h 313"/>
              <a:gd name="T48" fmla="*/ 76389 w 303"/>
              <a:gd name="T49" fmla="*/ 155200 h 313"/>
              <a:gd name="T50" fmla="*/ 76389 w 303"/>
              <a:gd name="T51" fmla="*/ 38800 h 313"/>
              <a:gd name="T52" fmla="*/ 96193 w 303"/>
              <a:gd name="T53" fmla="*/ 28453 h 313"/>
              <a:gd name="T54" fmla="*/ 164094 w 303"/>
              <a:gd name="T55" fmla="*/ 594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6" name="Freeform 98"/>
          <p:cNvSpPr>
            <a:spLocks/>
          </p:cNvSpPr>
          <p:nvPr/>
        </p:nvSpPr>
        <p:spPr bwMode="auto">
          <a:xfrm>
            <a:off x="5275263" y="1592262"/>
            <a:ext cx="857250" cy="809625"/>
          </a:xfrm>
          <a:custGeom>
            <a:avLst/>
            <a:gdLst>
              <a:gd name="T0" fmla="*/ 164094 w 303"/>
              <a:gd name="T1" fmla="*/ 59493 h 313"/>
              <a:gd name="T2" fmla="*/ 314042 w 303"/>
              <a:gd name="T3" fmla="*/ 0 h 313"/>
              <a:gd name="T4" fmla="*/ 297067 w 303"/>
              <a:gd name="T5" fmla="*/ 72427 h 313"/>
              <a:gd name="T6" fmla="*/ 347993 w 303"/>
              <a:gd name="T7" fmla="*/ 69840 h 313"/>
              <a:gd name="T8" fmla="*/ 520574 w 303"/>
              <a:gd name="T9" fmla="*/ 129333 h 313"/>
              <a:gd name="T10" fmla="*/ 656376 w 303"/>
              <a:gd name="T11" fmla="*/ 155200 h 313"/>
              <a:gd name="T12" fmla="*/ 712960 w 303"/>
              <a:gd name="T13" fmla="*/ 188826 h 313"/>
              <a:gd name="T14" fmla="*/ 712960 w 303"/>
              <a:gd name="T15" fmla="*/ 243146 h 313"/>
              <a:gd name="T16" fmla="*/ 772374 w 303"/>
              <a:gd name="T17" fmla="*/ 287119 h 313"/>
              <a:gd name="T18" fmla="*/ 758228 w 303"/>
              <a:gd name="T19" fmla="*/ 419039 h 313"/>
              <a:gd name="T20" fmla="*/ 857250 w 303"/>
              <a:gd name="T21" fmla="*/ 315573 h 313"/>
              <a:gd name="T22" fmla="*/ 778032 w 303"/>
              <a:gd name="T23" fmla="*/ 548372 h 313"/>
              <a:gd name="T24" fmla="*/ 809153 w 303"/>
              <a:gd name="T25" fmla="*/ 747545 h 313"/>
              <a:gd name="T26" fmla="*/ 384772 w 303"/>
              <a:gd name="T27" fmla="*/ 809625 h 313"/>
              <a:gd name="T28" fmla="*/ 364968 w 303"/>
              <a:gd name="T29" fmla="*/ 763065 h 313"/>
              <a:gd name="T30" fmla="*/ 325359 w 303"/>
              <a:gd name="T31" fmla="*/ 763065 h 313"/>
              <a:gd name="T32" fmla="*/ 288579 w 303"/>
              <a:gd name="T33" fmla="*/ 690639 h 313"/>
              <a:gd name="T34" fmla="*/ 308384 w 303"/>
              <a:gd name="T35" fmla="*/ 646665 h 313"/>
              <a:gd name="T36" fmla="*/ 248970 w 303"/>
              <a:gd name="T37" fmla="*/ 605279 h 313"/>
              <a:gd name="T38" fmla="*/ 229166 w 303"/>
              <a:gd name="T39" fmla="*/ 532852 h 313"/>
              <a:gd name="T40" fmla="*/ 135802 w 303"/>
              <a:gd name="T41" fmla="*/ 499226 h 313"/>
              <a:gd name="T42" fmla="*/ 16975 w 303"/>
              <a:gd name="T43" fmla="*/ 387999 h 313"/>
              <a:gd name="T44" fmla="*/ 36780 w 303"/>
              <a:gd name="T45" fmla="*/ 243146 h 313"/>
              <a:gd name="T46" fmla="*/ 0 w 303"/>
              <a:gd name="T47" fmla="*/ 230213 h 313"/>
              <a:gd name="T48" fmla="*/ 76389 w 303"/>
              <a:gd name="T49" fmla="*/ 155200 h 313"/>
              <a:gd name="T50" fmla="*/ 76389 w 303"/>
              <a:gd name="T51" fmla="*/ 38800 h 313"/>
              <a:gd name="T52" fmla="*/ 96193 w 303"/>
              <a:gd name="T53" fmla="*/ 28453 h 313"/>
              <a:gd name="T54" fmla="*/ 164094 w 303"/>
              <a:gd name="T55" fmla="*/ 594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7" name="Freeform 99"/>
          <p:cNvSpPr>
            <a:spLocks/>
          </p:cNvSpPr>
          <p:nvPr/>
        </p:nvSpPr>
        <p:spPr bwMode="auto">
          <a:xfrm>
            <a:off x="5549900" y="2339975"/>
            <a:ext cx="695325" cy="1047750"/>
          </a:xfrm>
          <a:custGeom>
            <a:avLst/>
            <a:gdLst>
              <a:gd name="T0" fmla="*/ 0 w 245"/>
              <a:gd name="T1" fmla="*/ 501885 h 405"/>
              <a:gd name="T2" fmla="*/ 14190 w 245"/>
              <a:gd name="T3" fmla="*/ 432035 h 405"/>
              <a:gd name="T4" fmla="*/ 73790 w 245"/>
              <a:gd name="T5" fmla="*/ 357011 h 405"/>
              <a:gd name="T6" fmla="*/ 51085 w 245"/>
              <a:gd name="T7" fmla="*/ 313031 h 405"/>
              <a:gd name="T8" fmla="*/ 110684 w 245"/>
              <a:gd name="T9" fmla="*/ 271639 h 405"/>
              <a:gd name="T10" fmla="*/ 167446 w 245"/>
              <a:gd name="T11" fmla="*/ 142287 h 405"/>
              <a:gd name="T12" fmla="*/ 133389 w 245"/>
              <a:gd name="T13" fmla="*/ 113830 h 405"/>
              <a:gd name="T14" fmla="*/ 110684 w 245"/>
              <a:gd name="T15" fmla="*/ 56915 h 405"/>
              <a:gd name="T16" fmla="*/ 539232 w 245"/>
              <a:gd name="T17" fmla="*/ 0 h 405"/>
              <a:gd name="T18" fmla="*/ 539232 w 245"/>
              <a:gd name="T19" fmla="*/ 157809 h 405"/>
              <a:gd name="T20" fmla="*/ 593155 w 245"/>
              <a:gd name="T21" fmla="*/ 170744 h 405"/>
              <a:gd name="T22" fmla="*/ 652754 w 245"/>
              <a:gd name="T23" fmla="*/ 646759 h 405"/>
              <a:gd name="T24" fmla="*/ 695325 w 245"/>
              <a:gd name="T25" fmla="*/ 732131 h 405"/>
              <a:gd name="T26" fmla="*/ 593155 w 245"/>
              <a:gd name="T27" fmla="*/ 874419 h 405"/>
              <a:gd name="T28" fmla="*/ 593155 w 245"/>
              <a:gd name="T29" fmla="*/ 946856 h 405"/>
              <a:gd name="T30" fmla="*/ 516527 w 245"/>
              <a:gd name="T31" fmla="*/ 988248 h 405"/>
              <a:gd name="T32" fmla="*/ 539232 w 245"/>
              <a:gd name="T33" fmla="*/ 1003770 h 405"/>
              <a:gd name="T34" fmla="*/ 439899 w 245"/>
              <a:gd name="T35" fmla="*/ 1016706 h 405"/>
              <a:gd name="T36" fmla="*/ 417195 w 245"/>
              <a:gd name="T37" fmla="*/ 1047750 h 405"/>
              <a:gd name="T38" fmla="*/ 363272 w 245"/>
              <a:gd name="T39" fmla="*/ 1047750 h 405"/>
              <a:gd name="T40" fmla="*/ 346243 w 245"/>
              <a:gd name="T41" fmla="*/ 1003770 h 405"/>
              <a:gd name="T42" fmla="*/ 363272 w 245"/>
              <a:gd name="T43" fmla="*/ 933920 h 405"/>
              <a:gd name="T44" fmla="*/ 286644 w 245"/>
              <a:gd name="T45" fmla="*/ 905463 h 405"/>
              <a:gd name="T46" fmla="*/ 204340 w 245"/>
              <a:gd name="T47" fmla="*/ 814917 h 405"/>
              <a:gd name="T48" fmla="*/ 224207 w 245"/>
              <a:gd name="T49" fmla="*/ 742480 h 405"/>
              <a:gd name="T50" fmla="*/ 190150 w 245"/>
              <a:gd name="T51" fmla="*/ 732131 h 405"/>
              <a:gd name="T52" fmla="*/ 133389 w 245"/>
              <a:gd name="T53" fmla="*/ 732131 h 405"/>
              <a:gd name="T54" fmla="*/ 14190 w 245"/>
              <a:gd name="T55" fmla="*/ 587257 h 405"/>
              <a:gd name="T56" fmla="*/ 0 w 245"/>
              <a:gd name="T57" fmla="*/ 501885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8" name="Freeform 100"/>
          <p:cNvSpPr>
            <a:spLocks/>
          </p:cNvSpPr>
          <p:nvPr/>
        </p:nvSpPr>
        <p:spPr bwMode="auto">
          <a:xfrm>
            <a:off x="5549900" y="2339975"/>
            <a:ext cx="695325" cy="1047750"/>
          </a:xfrm>
          <a:custGeom>
            <a:avLst/>
            <a:gdLst>
              <a:gd name="T0" fmla="*/ 0 w 245"/>
              <a:gd name="T1" fmla="*/ 501885 h 405"/>
              <a:gd name="T2" fmla="*/ 14190 w 245"/>
              <a:gd name="T3" fmla="*/ 432035 h 405"/>
              <a:gd name="T4" fmla="*/ 73790 w 245"/>
              <a:gd name="T5" fmla="*/ 357011 h 405"/>
              <a:gd name="T6" fmla="*/ 51085 w 245"/>
              <a:gd name="T7" fmla="*/ 313031 h 405"/>
              <a:gd name="T8" fmla="*/ 110684 w 245"/>
              <a:gd name="T9" fmla="*/ 271639 h 405"/>
              <a:gd name="T10" fmla="*/ 167446 w 245"/>
              <a:gd name="T11" fmla="*/ 142287 h 405"/>
              <a:gd name="T12" fmla="*/ 133389 w 245"/>
              <a:gd name="T13" fmla="*/ 113830 h 405"/>
              <a:gd name="T14" fmla="*/ 110684 w 245"/>
              <a:gd name="T15" fmla="*/ 56915 h 405"/>
              <a:gd name="T16" fmla="*/ 539232 w 245"/>
              <a:gd name="T17" fmla="*/ 0 h 405"/>
              <a:gd name="T18" fmla="*/ 539232 w 245"/>
              <a:gd name="T19" fmla="*/ 157809 h 405"/>
              <a:gd name="T20" fmla="*/ 593155 w 245"/>
              <a:gd name="T21" fmla="*/ 170744 h 405"/>
              <a:gd name="T22" fmla="*/ 652754 w 245"/>
              <a:gd name="T23" fmla="*/ 646759 h 405"/>
              <a:gd name="T24" fmla="*/ 695325 w 245"/>
              <a:gd name="T25" fmla="*/ 732131 h 405"/>
              <a:gd name="T26" fmla="*/ 593155 w 245"/>
              <a:gd name="T27" fmla="*/ 874419 h 405"/>
              <a:gd name="T28" fmla="*/ 593155 w 245"/>
              <a:gd name="T29" fmla="*/ 946856 h 405"/>
              <a:gd name="T30" fmla="*/ 516527 w 245"/>
              <a:gd name="T31" fmla="*/ 988248 h 405"/>
              <a:gd name="T32" fmla="*/ 539232 w 245"/>
              <a:gd name="T33" fmla="*/ 1003770 h 405"/>
              <a:gd name="T34" fmla="*/ 439899 w 245"/>
              <a:gd name="T35" fmla="*/ 1016706 h 405"/>
              <a:gd name="T36" fmla="*/ 417195 w 245"/>
              <a:gd name="T37" fmla="*/ 1047750 h 405"/>
              <a:gd name="T38" fmla="*/ 363272 w 245"/>
              <a:gd name="T39" fmla="*/ 1047750 h 405"/>
              <a:gd name="T40" fmla="*/ 346243 w 245"/>
              <a:gd name="T41" fmla="*/ 1003770 h 405"/>
              <a:gd name="T42" fmla="*/ 363272 w 245"/>
              <a:gd name="T43" fmla="*/ 933920 h 405"/>
              <a:gd name="T44" fmla="*/ 286644 w 245"/>
              <a:gd name="T45" fmla="*/ 905463 h 405"/>
              <a:gd name="T46" fmla="*/ 204340 w 245"/>
              <a:gd name="T47" fmla="*/ 814917 h 405"/>
              <a:gd name="T48" fmla="*/ 224207 w 245"/>
              <a:gd name="T49" fmla="*/ 742480 h 405"/>
              <a:gd name="T50" fmla="*/ 190150 w 245"/>
              <a:gd name="T51" fmla="*/ 732131 h 405"/>
              <a:gd name="T52" fmla="*/ 133389 w 245"/>
              <a:gd name="T53" fmla="*/ 732131 h 405"/>
              <a:gd name="T54" fmla="*/ 14190 w 245"/>
              <a:gd name="T55" fmla="*/ 587257 h 405"/>
              <a:gd name="T56" fmla="*/ 0 w 245"/>
              <a:gd name="T57" fmla="*/ 501885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9" name="Freeform 101"/>
          <p:cNvSpPr>
            <a:spLocks/>
          </p:cNvSpPr>
          <p:nvPr/>
        </p:nvSpPr>
        <p:spPr bwMode="auto">
          <a:xfrm>
            <a:off x="5662613" y="3748087"/>
            <a:ext cx="615950" cy="939800"/>
          </a:xfrm>
          <a:custGeom>
            <a:avLst/>
            <a:gdLst>
              <a:gd name="T0" fmla="*/ 194066 w 219"/>
              <a:gd name="T1" fmla="*/ 59547 h 363"/>
              <a:gd name="T2" fmla="*/ 537198 w 219"/>
              <a:gd name="T3" fmla="*/ 0 h 363"/>
              <a:gd name="T4" fmla="*/ 576574 w 219"/>
              <a:gd name="T5" fmla="*/ 28479 h 363"/>
              <a:gd name="T6" fmla="*/ 576574 w 219"/>
              <a:gd name="T7" fmla="*/ 634300 h 363"/>
              <a:gd name="T8" fmla="*/ 615950 w 219"/>
              <a:gd name="T9" fmla="*/ 898376 h 363"/>
              <a:gd name="T10" fmla="*/ 478135 w 219"/>
              <a:gd name="T11" fmla="*/ 908732 h 363"/>
              <a:gd name="T12" fmla="*/ 385320 w 219"/>
              <a:gd name="T13" fmla="*/ 939800 h 363"/>
              <a:gd name="T14" fmla="*/ 326257 w 219"/>
              <a:gd name="T15" fmla="*/ 880253 h 363"/>
              <a:gd name="T16" fmla="*/ 326257 w 219"/>
              <a:gd name="T17" fmla="*/ 823296 h 363"/>
              <a:gd name="T18" fmla="*/ 0 w 219"/>
              <a:gd name="T19" fmla="*/ 838830 h 363"/>
              <a:gd name="T20" fmla="*/ 19688 w 219"/>
              <a:gd name="T21" fmla="*/ 735271 h 363"/>
              <a:gd name="T22" fmla="*/ 92814 w 219"/>
              <a:gd name="T23" fmla="*/ 610999 h 363"/>
              <a:gd name="T24" fmla="*/ 42188 w 219"/>
              <a:gd name="T25" fmla="*/ 494495 h 363"/>
              <a:gd name="T26" fmla="*/ 56251 w 219"/>
              <a:gd name="T27" fmla="*/ 434949 h 363"/>
              <a:gd name="T28" fmla="*/ 42188 w 219"/>
              <a:gd name="T29" fmla="*/ 333979 h 363"/>
              <a:gd name="T30" fmla="*/ 78752 w 219"/>
              <a:gd name="T31" fmla="*/ 251131 h 363"/>
              <a:gd name="T32" fmla="*/ 135003 w 219"/>
              <a:gd name="T33" fmla="*/ 132038 h 363"/>
              <a:gd name="T34" fmla="*/ 194066 w 219"/>
              <a:gd name="T35" fmla="*/ 59547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0" name="Freeform 102"/>
          <p:cNvSpPr>
            <a:spLocks/>
          </p:cNvSpPr>
          <p:nvPr/>
        </p:nvSpPr>
        <p:spPr bwMode="auto">
          <a:xfrm>
            <a:off x="5662613" y="3748087"/>
            <a:ext cx="615950" cy="939800"/>
          </a:xfrm>
          <a:custGeom>
            <a:avLst/>
            <a:gdLst>
              <a:gd name="T0" fmla="*/ 194066 w 219"/>
              <a:gd name="T1" fmla="*/ 59547 h 363"/>
              <a:gd name="T2" fmla="*/ 537198 w 219"/>
              <a:gd name="T3" fmla="*/ 0 h 363"/>
              <a:gd name="T4" fmla="*/ 576574 w 219"/>
              <a:gd name="T5" fmla="*/ 28479 h 363"/>
              <a:gd name="T6" fmla="*/ 576574 w 219"/>
              <a:gd name="T7" fmla="*/ 634300 h 363"/>
              <a:gd name="T8" fmla="*/ 615950 w 219"/>
              <a:gd name="T9" fmla="*/ 898376 h 363"/>
              <a:gd name="T10" fmla="*/ 478135 w 219"/>
              <a:gd name="T11" fmla="*/ 908732 h 363"/>
              <a:gd name="T12" fmla="*/ 385320 w 219"/>
              <a:gd name="T13" fmla="*/ 939800 h 363"/>
              <a:gd name="T14" fmla="*/ 326257 w 219"/>
              <a:gd name="T15" fmla="*/ 880253 h 363"/>
              <a:gd name="T16" fmla="*/ 326257 w 219"/>
              <a:gd name="T17" fmla="*/ 823296 h 363"/>
              <a:gd name="T18" fmla="*/ 0 w 219"/>
              <a:gd name="T19" fmla="*/ 838830 h 363"/>
              <a:gd name="T20" fmla="*/ 19688 w 219"/>
              <a:gd name="T21" fmla="*/ 735271 h 363"/>
              <a:gd name="T22" fmla="*/ 92814 w 219"/>
              <a:gd name="T23" fmla="*/ 610999 h 363"/>
              <a:gd name="T24" fmla="*/ 42188 w 219"/>
              <a:gd name="T25" fmla="*/ 494495 h 363"/>
              <a:gd name="T26" fmla="*/ 56251 w 219"/>
              <a:gd name="T27" fmla="*/ 434949 h 363"/>
              <a:gd name="T28" fmla="*/ 42188 w 219"/>
              <a:gd name="T29" fmla="*/ 333979 h 363"/>
              <a:gd name="T30" fmla="*/ 78752 w 219"/>
              <a:gd name="T31" fmla="*/ 251131 h 363"/>
              <a:gd name="T32" fmla="*/ 135003 w 219"/>
              <a:gd name="T33" fmla="*/ 132038 h 363"/>
              <a:gd name="T34" fmla="*/ 194066 w 219"/>
              <a:gd name="T35" fmla="*/ 59547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1" name="Freeform 103"/>
          <p:cNvSpPr>
            <a:spLocks/>
          </p:cNvSpPr>
          <p:nvPr/>
        </p:nvSpPr>
        <p:spPr bwMode="auto">
          <a:xfrm>
            <a:off x="5624513" y="1508125"/>
            <a:ext cx="963612" cy="373062"/>
          </a:xfrm>
          <a:custGeom>
            <a:avLst/>
            <a:gdLst>
              <a:gd name="T0" fmla="*/ 271281 w 341"/>
              <a:gd name="T1" fmla="*/ 100341 h 145"/>
              <a:gd name="T2" fmla="*/ 384314 w 341"/>
              <a:gd name="T3" fmla="*/ 66894 h 145"/>
              <a:gd name="T4" fmla="*/ 384314 w 341"/>
              <a:gd name="T5" fmla="*/ 113205 h 145"/>
              <a:gd name="T6" fmla="*/ 553865 w 341"/>
              <a:gd name="T7" fmla="*/ 154370 h 145"/>
              <a:gd name="T8" fmla="*/ 596253 w 341"/>
              <a:gd name="T9" fmla="*/ 82331 h 145"/>
              <a:gd name="T10" fmla="*/ 768629 w 341"/>
              <a:gd name="T11" fmla="*/ 54030 h 145"/>
              <a:gd name="T12" fmla="*/ 924050 w 341"/>
              <a:gd name="T13" fmla="*/ 82331 h 145"/>
              <a:gd name="T14" fmla="*/ 963612 w 341"/>
              <a:gd name="T15" fmla="*/ 141506 h 145"/>
              <a:gd name="T16" fmla="*/ 884488 w 341"/>
              <a:gd name="T17" fmla="*/ 182672 h 145"/>
              <a:gd name="T18" fmla="*/ 791236 w 341"/>
              <a:gd name="T19" fmla="*/ 154370 h 145"/>
              <a:gd name="T20" fmla="*/ 545387 w 341"/>
              <a:gd name="T21" fmla="*/ 241847 h 145"/>
              <a:gd name="T22" fmla="*/ 423876 w 341"/>
              <a:gd name="T23" fmla="*/ 373062 h 145"/>
              <a:gd name="T24" fmla="*/ 361708 w 341"/>
              <a:gd name="T25" fmla="*/ 326751 h 145"/>
              <a:gd name="T26" fmla="*/ 361708 w 341"/>
              <a:gd name="T27" fmla="*/ 272721 h 145"/>
              <a:gd name="T28" fmla="*/ 308017 w 341"/>
              <a:gd name="T29" fmla="*/ 241847 h 145"/>
              <a:gd name="T30" fmla="*/ 172376 w 341"/>
              <a:gd name="T31" fmla="*/ 213546 h 145"/>
              <a:gd name="T32" fmla="*/ 0 w 341"/>
              <a:gd name="T33" fmla="*/ 154370 h 145"/>
              <a:gd name="T34" fmla="*/ 271281 w 341"/>
              <a:gd name="T35" fmla="*/ 0 h 145"/>
              <a:gd name="T36" fmla="*/ 271281 w 341"/>
              <a:gd name="T37" fmla="*/ 100341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2" name="Freeform 104"/>
          <p:cNvSpPr>
            <a:spLocks/>
          </p:cNvSpPr>
          <p:nvPr/>
        </p:nvSpPr>
        <p:spPr bwMode="auto">
          <a:xfrm>
            <a:off x="5624513" y="1508125"/>
            <a:ext cx="963612" cy="373062"/>
          </a:xfrm>
          <a:custGeom>
            <a:avLst/>
            <a:gdLst>
              <a:gd name="T0" fmla="*/ 271281 w 341"/>
              <a:gd name="T1" fmla="*/ 100341 h 145"/>
              <a:gd name="T2" fmla="*/ 384314 w 341"/>
              <a:gd name="T3" fmla="*/ 66894 h 145"/>
              <a:gd name="T4" fmla="*/ 384314 w 341"/>
              <a:gd name="T5" fmla="*/ 113205 h 145"/>
              <a:gd name="T6" fmla="*/ 553865 w 341"/>
              <a:gd name="T7" fmla="*/ 154370 h 145"/>
              <a:gd name="T8" fmla="*/ 596253 w 341"/>
              <a:gd name="T9" fmla="*/ 82331 h 145"/>
              <a:gd name="T10" fmla="*/ 768629 w 341"/>
              <a:gd name="T11" fmla="*/ 54030 h 145"/>
              <a:gd name="T12" fmla="*/ 924050 w 341"/>
              <a:gd name="T13" fmla="*/ 82331 h 145"/>
              <a:gd name="T14" fmla="*/ 963612 w 341"/>
              <a:gd name="T15" fmla="*/ 141506 h 145"/>
              <a:gd name="T16" fmla="*/ 884488 w 341"/>
              <a:gd name="T17" fmla="*/ 182672 h 145"/>
              <a:gd name="T18" fmla="*/ 791236 w 341"/>
              <a:gd name="T19" fmla="*/ 154370 h 145"/>
              <a:gd name="T20" fmla="*/ 545387 w 341"/>
              <a:gd name="T21" fmla="*/ 241847 h 145"/>
              <a:gd name="T22" fmla="*/ 423876 w 341"/>
              <a:gd name="T23" fmla="*/ 373062 h 145"/>
              <a:gd name="T24" fmla="*/ 361708 w 341"/>
              <a:gd name="T25" fmla="*/ 326751 h 145"/>
              <a:gd name="T26" fmla="*/ 361708 w 341"/>
              <a:gd name="T27" fmla="*/ 272721 h 145"/>
              <a:gd name="T28" fmla="*/ 308017 w 341"/>
              <a:gd name="T29" fmla="*/ 241847 h 145"/>
              <a:gd name="T30" fmla="*/ 172376 w 341"/>
              <a:gd name="T31" fmla="*/ 213546 h 145"/>
              <a:gd name="T32" fmla="*/ 0 w 341"/>
              <a:gd name="T33" fmla="*/ 154370 h 145"/>
              <a:gd name="T34" fmla="*/ 271281 w 341"/>
              <a:gd name="T35" fmla="*/ 0 h 145"/>
              <a:gd name="T36" fmla="*/ 271281 w 341"/>
              <a:gd name="T37" fmla="*/ 100341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 name="Freeform 105"/>
          <p:cNvSpPr>
            <a:spLocks/>
          </p:cNvSpPr>
          <p:nvPr/>
        </p:nvSpPr>
        <p:spPr bwMode="auto">
          <a:xfrm>
            <a:off x="6275388" y="1733550"/>
            <a:ext cx="635000" cy="750887"/>
          </a:xfrm>
          <a:custGeom>
            <a:avLst/>
            <a:gdLst>
              <a:gd name="T0" fmla="*/ 289403 w 226"/>
              <a:gd name="T1" fmla="*/ 0 h 290"/>
              <a:gd name="T2" fmla="*/ 421460 w 226"/>
              <a:gd name="T3" fmla="*/ 46607 h 290"/>
              <a:gd name="T4" fmla="*/ 483274 w 226"/>
              <a:gd name="T5" fmla="*/ 170892 h 290"/>
              <a:gd name="T6" fmla="*/ 463606 w 226"/>
              <a:gd name="T7" fmla="*/ 243391 h 290"/>
              <a:gd name="T8" fmla="*/ 421460 w 226"/>
              <a:gd name="T9" fmla="*/ 274462 h 290"/>
              <a:gd name="T10" fmla="*/ 421460 w 226"/>
              <a:gd name="T11" fmla="*/ 318480 h 290"/>
              <a:gd name="T12" fmla="*/ 556327 w 226"/>
              <a:gd name="T13" fmla="*/ 243391 h 290"/>
              <a:gd name="T14" fmla="*/ 635000 w 226"/>
              <a:gd name="T15" fmla="*/ 375444 h 290"/>
              <a:gd name="T16" fmla="*/ 542279 w 226"/>
              <a:gd name="T17" fmla="*/ 665441 h 290"/>
              <a:gd name="T18" fmla="*/ 348407 w 226"/>
              <a:gd name="T19" fmla="*/ 704280 h 290"/>
              <a:gd name="T20" fmla="*/ 0 w 226"/>
              <a:gd name="T21" fmla="*/ 750887 h 290"/>
              <a:gd name="T22" fmla="*/ 59004 w 226"/>
              <a:gd name="T23" fmla="*/ 704280 h 290"/>
              <a:gd name="T24" fmla="*/ 101150 w 226"/>
              <a:gd name="T25" fmla="*/ 517853 h 290"/>
              <a:gd name="T26" fmla="*/ 0 w 226"/>
              <a:gd name="T27" fmla="*/ 375444 h 290"/>
              <a:gd name="T28" fmla="*/ 19668 w 226"/>
              <a:gd name="T29" fmla="*/ 199373 h 290"/>
              <a:gd name="T30" fmla="*/ 78673 w 226"/>
              <a:gd name="T31" fmla="*/ 129463 h 290"/>
              <a:gd name="T32" fmla="*/ 115199 w 226"/>
              <a:gd name="T33" fmla="*/ 157945 h 290"/>
              <a:gd name="T34" fmla="*/ 154535 w 226"/>
              <a:gd name="T35" fmla="*/ 69910 h 290"/>
              <a:gd name="T36" fmla="*/ 289403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4" name="Freeform 106"/>
          <p:cNvSpPr>
            <a:spLocks/>
          </p:cNvSpPr>
          <p:nvPr/>
        </p:nvSpPr>
        <p:spPr bwMode="auto">
          <a:xfrm>
            <a:off x="6275388" y="1733550"/>
            <a:ext cx="635000" cy="750887"/>
          </a:xfrm>
          <a:custGeom>
            <a:avLst/>
            <a:gdLst>
              <a:gd name="T0" fmla="*/ 289403 w 226"/>
              <a:gd name="T1" fmla="*/ 0 h 290"/>
              <a:gd name="T2" fmla="*/ 421460 w 226"/>
              <a:gd name="T3" fmla="*/ 46607 h 290"/>
              <a:gd name="T4" fmla="*/ 483274 w 226"/>
              <a:gd name="T5" fmla="*/ 170892 h 290"/>
              <a:gd name="T6" fmla="*/ 463606 w 226"/>
              <a:gd name="T7" fmla="*/ 243391 h 290"/>
              <a:gd name="T8" fmla="*/ 421460 w 226"/>
              <a:gd name="T9" fmla="*/ 274462 h 290"/>
              <a:gd name="T10" fmla="*/ 421460 w 226"/>
              <a:gd name="T11" fmla="*/ 318480 h 290"/>
              <a:gd name="T12" fmla="*/ 556327 w 226"/>
              <a:gd name="T13" fmla="*/ 243391 h 290"/>
              <a:gd name="T14" fmla="*/ 635000 w 226"/>
              <a:gd name="T15" fmla="*/ 375444 h 290"/>
              <a:gd name="T16" fmla="*/ 542279 w 226"/>
              <a:gd name="T17" fmla="*/ 665441 h 290"/>
              <a:gd name="T18" fmla="*/ 348407 w 226"/>
              <a:gd name="T19" fmla="*/ 704280 h 290"/>
              <a:gd name="T20" fmla="*/ 0 w 226"/>
              <a:gd name="T21" fmla="*/ 750887 h 290"/>
              <a:gd name="T22" fmla="*/ 59004 w 226"/>
              <a:gd name="T23" fmla="*/ 704280 h 290"/>
              <a:gd name="T24" fmla="*/ 101150 w 226"/>
              <a:gd name="T25" fmla="*/ 517853 h 290"/>
              <a:gd name="T26" fmla="*/ 0 w 226"/>
              <a:gd name="T27" fmla="*/ 375444 h 290"/>
              <a:gd name="T28" fmla="*/ 19668 w 226"/>
              <a:gd name="T29" fmla="*/ 199373 h 290"/>
              <a:gd name="T30" fmla="*/ 78673 w 226"/>
              <a:gd name="T31" fmla="*/ 129463 h 290"/>
              <a:gd name="T32" fmla="*/ 115199 w 226"/>
              <a:gd name="T33" fmla="*/ 157945 h 290"/>
              <a:gd name="T34" fmla="*/ 154535 w 226"/>
              <a:gd name="T35" fmla="*/ 69910 h 290"/>
              <a:gd name="T36" fmla="*/ 289403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5" name="Freeform 107"/>
          <p:cNvSpPr>
            <a:spLocks/>
          </p:cNvSpPr>
          <p:nvPr/>
        </p:nvSpPr>
        <p:spPr bwMode="auto">
          <a:xfrm>
            <a:off x="6140450" y="2439987"/>
            <a:ext cx="558800" cy="777875"/>
          </a:xfrm>
          <a:custGeom>
            <a:avLst/>
            <a:gdLst>
              <a:gd name="T0" fmla="*/ 132644 w 198"/>
              <a:gd name="T1" fmla="*/ 43933 h 301"/>
              <a:gd name="T2" fmla="*/ 482600 w 198"/>
              <a:gd name="T3" fmla="*/ 0 h 301"/>
              <a:gd name="T4" fmla="*/ 558800 w 198"/>
              <a:gd name="T5" fmla="*/ 519445 h 301"/>
              <a:gd name="T6" fmla="*/ 558800 w 198"/>
              <a:gd name="T7" fmla="*/ 560794 h 301"/>
              <a:gd name="T8" fmla="*/ 462844 w 198"/>
              <a:gd name="T9" fmla="*/ 591805 h 301"/>
              <a:gd name="T10" fmla="*/ 406400 w 198"/>
              <a:gd name="T11" fmla="*/ 692593 h 301"/>
              <a:gd name="T12" fmla="*/ 333022 w 198"/>
              <a:gd name="T13" fmla="*/ 692593 h 301"/>
              <a:gd name="T14" fmla="*/ 287867 w 198"/>
              <a:gd name="T15" fmla="*/ 752032 h 301"/>
              <a:gd name="T16" fmla="*/ 194733 w 198"/>
              <a:gd name="T17" fmla="*/ 762369 h 301"/>
              <a:gd name="T18" fmla="*/ 132644 w 198"/>
              <a:gd name="T19" fmla="*/ 752032 h 301"/>
              <a:gd name="T20" fmla="*/ 0 w 198"/>
              <a:gd name="T21" fmla="*/ 777875 h 301"/>
              <a:gd name="T22" fmla="*/ 98778 w 198"/>
              <a:gd name="T23" fmla="*/ 633154 h 301"/>
              <a:gd name="T24" fmla="*/ 56444 w 198"/>
              <a:gd name="T25" fmla="*/ 547872 h 301"/>
              <a:gd name="T26" fmla="*/ 0 w 198"/>
              <a:gd name="T27" fmla="*/ 74945 h 301"/>
              <a:gd name="T28" fmla="*/ 98778 w 198"/>
              <a:gd name="T29" fmla="*/ 85282 h 301"/>
              <a:gd name="T30" fmla="*/ 132644 w 198"/>
              <a:gd name="T31" fmla="*/ 43933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6" name="Freeform 108"/>
          <p:cNvSpPr>
            <a:spLocks/>
          </p:cNvSpPr>
          <p:nvPr/>
        </p:nvSpPr>
        <p:spPr bwMode="auto">
          <a:xfrm>
            <a:off x="6140450" y="2439987"/>
            <a:ext cx="558800" cy="777875"/>
          </a:xfrm>
          <a:custGeom>
            <a:avLst/>
            <a:gdLst>
              <a:gd name="T0" fmla="*/ 132644 w 198"/>
              <a:gd name="T1" fmla="*/ 43933 h 301"/>
              <a:gd name="T2" fmla="*/ 482600 w 198"/>
              <a:gd name="T3" fmla="*/ 0 h 301"/>
              <a:gd name="T4" fmla="*/ 558800 w 198"/>
              <a:gd name="T5" fmla="*/ 519445 h 301"/>
              <a:gd name="T6" fmla="*/ 558800 w 198"/>
              <a:gd name="T7" fmla="*/ 560794 h 301"/>
              <a:gd name="T8" fmla="*/ 462844 w 198"/>
              <a:gd name="T9" fmla="*/ 591805 h 301"/>
              <a:gd name="T10" fmla="*/ 406400 w 198"/>
              <a:gd name="T11" fmla="*/ 692593 h 301"/>
              <a:gd name="T12" fmla="*/ 333022 w 198"/>
              <a:gd name="T13" fmla="*/ 692593 h 301"/>
              <a:gd name="T14" fmla="*/ 287867 w 198"/>
              <a:gd name="T15" fmla="*/ 752032 h 301"/>
              <a:gd name="T16" fmla="*/ 194733 w 198"/>
              <a:gd name="T17" fmla="*/ 762369 h 301"/>
              <a:gd name="T18" fmla="*/ 132644 w 198"/>
              <a:gd name="T19" fmla="*/ 752032 h 301"/>
              <a:gd name="T20" fmla="*/ 0 w 198"/>
              <a:gd name="T21" fmla="*/ 777875 h 301"/>
              <a:gd name="T22" fmla="*/ 98778 w 198"/>
              <a:gd name="T23" fmla="*/ 633154 h 301"/>
              <a:gd name="T24" fmla="*/ 56444 w 198"/>
              <a:gd name="T25" fmla="*/ 547872 h 301"/>
              <a:gd name="T26" fmla="*/ 0 w 198"/>
              <a:gd name="T27" fmla="*/ 74945 h 301"/>
              <a:gd name="T28" fmla="*/ 98778 w 198"/>
              <a:gd name="T29" fmla="*/ 85282 h 301"/>
              <a:gd name="T30" fmla="*/ 132644 w 198"/>
              <a:gd name="T31" fmla="*/ 43933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7" name="Freeform 109"/>
          <p:cNvSpPr>
            <a:spLocks/>
          </p:cNvSpPr>
          <p:nvPr/>
        </p:nvSpPr>
        <p:spPr bwMode="auto">
          <a:xfrm>
            <a:off x="5967413" y="2933700"/>
            <a:ext cx="1219200" cy="554037"/>
          </a:xfrm>
          <a:custGeom>
            <a:avLst/>
            <a:gdLst>
              <a:gd name="T0" fmla="*/ 39695 w 430"/>
              <a:gd name="T1" fmla="*/ 497607 h 216"/>
              <a:gd name="T2" fmla="*/ 19847 w 430"/>
              <a:gd name="T3" fmla="*/ 423223 h 216"/>
              <a:gd name="T4" fmla="*/ 119085 w 430"/>
              <a:gd name="T5" fmla="*/ 410398 h 216"/>
              <a:gd name="T6" fmla="*/ 96402 w 430"/>
              <a:gd name="T7" fmla="*/ 395008 h 216"/>
              <a:gd name="T8" fmla="*/ 172956 w 430"/>
              <a:gd name="T9" fmla="*/ 353968 h 216"/>
              <a:gd name="T10" fmla="*/ 172956 w 430"/>
              <a:gd name="T11" fmla="*/ 282148 h 216"/>
              <a:gd name="T12" fmla="*/ 306218 w 430"/>
              <a:gd name="T13" fmla="*/ 259064 h 216"/>
              <a:gd name="T14" fmla="*/ 368595 w 430"/>
              <a:gd name="T15" fmla="*/ 269324 h 216"/>
              <a:gd name="T16" fmla="*/ 464997 w 430"/>
              <a:gd name="T17" fmla="*/ 259064 h 216"/>
              <a:gd name="T18" fmla="*/ 507527 w 430"/>
              <a:gd name="T19" fmla="*/ 200069 h 216"/>
              <a:gd name="T20" fmla="*/ 581247 w 430"/>
              <a:gd name="T21" fmla="*/ 200069 h 216"/>
              <a:gd name="T22" fmla="*/ 637953 w 430"/>
              <a:gd name="T23" fmla="*/ 100034 h 216"/>
              <a:gd name="T24" fmla="*/ 731520 w 430"/>
              <a:gd name="T25" fmla="*/ 69255 h 216"/>
              <a:gd name="T26" fmla="*/ 731520 w 430"/>
              <a:gd name="T27" fmla="*/ 28215 h 216"/>
              <a:gd name="T28" fmla="*/ 793898 w 430"/>
              <a:gd name="T29" fmla="*/ 0 h 216"/>
              <a:gd name="T30" fmla="*/ 927159 w 430"/>
              <a:gd name="T31" fmla="*/ 56430 h 216"/>
              <a:gd name="T32" fmla="*/ 1043408 w 430"/>
              <a:gd name="T33" fmla="*/ 43605 h 216"/>
              <a:gd name="T34" fmla="*/ 1080268 w 430"/>
              <a:gd name="T35" fmla="*/ 69255 h 216"/>
              <a:gd name="T36" fmla="*/ 1102951 w 430"/>
              <a:gd name="T37" fmla="*/ 141074 h 216"/>
              <a:gd name="T38" fmla="*/ 1139810 w 430"/>
              <a:gd name="T39" fmla="*/ 215459 h 216"/>
              <a:gd name="T40" fmla="*/ 1219200 w 430"/>
              <a:gd name="T41" fmla="*/ 225719 h 216"/>
              <a:gd name="T42" fmla="*/ 986701 w 430"/>
              <a:gd name="T43" fmla="*/ 423223 h 216"/>
              <a:gd name="T44" fmla="*/ 0 w 430"/>
              <a:gd name="T45" fmla="*/ 554037 h 216"/>
              <a:gd name="T46" fmla="*/ 39695 w 430"/>
              <a:gd name="T47" fmla="*/ 497607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 name="Freeform 110"/>
          <p:cNvSpPr>
            <a:spLocks/>
          </p:cNvSpPr>
          <p:nvPr/>
        </p:nvSpPr>
        <p:spPr bwMode="auto">
          <a:xfrm>
            <a:off x="5967413" y="2933700"/>
            <a:ext cx="1219200" cy="554037"/>
          </a:xfrm>
          <a:custGeom>
            <a:avLst/>
            <a:gdLst>
              <a:gd name="T0" fmla="*/ 39695 w 430"/>
              <a:gd name="T1" fmla="*/ 497607 h 216"/>
              <a:gd name="T2" fmla="*/ 19847 w 430"/>
              <a:gd name="T3" fmla="*/ 423223 h 216"/>
              <a:gd name="T4" fmla="*/ 119085 w 430"/>
              <a:gd name="T5" fmla="*/ 410398 h 216"/>
              <a:gd name="T6" fmla="*/ 96402 w 430"/>
              <a:gd name="T7" fmla="*/ 395008 h 216"/>
              <a:gd name="T8" fmla="*/ 172956 w 430"/>
              <a:gd name="T9" fmla="*/ 353968 h 216"/>
              <a:gd name="T10" fmla="*/ 172956 w 430"/>
              <a:gd name="T11" fmla="*/ 282148 h 216"/>
              <a:gd name="T12" fmla="*/ 306218 w 430"/>
              <a:gd name="T13" fmla="*/ 259064 h 216"/>
              <a:gd name="T14" fmla="*/ 368595 w 430"/>
              <a:gd name="T15" fmla="*/ 269324 h 216"/>
              <a:gd name="T16" fmla="*/ 464997 w 430"/>
              <a:gd name="T17" fmla="*/ 259064 h 216"/>
              <a:gd name="T18" fmla="*/ 507527 w 430"/>
              <a:gd name="T19" fmla="*/ 200069 h 216"/>
              <a:gd name="T20" fmla="*/ 581247 w 430"/>
              <a:gd name="T21" fmla="*/ 200069 h 216"/>
              <a:gd name="T22" fmla="*/ 637953 w 430"/>
              <a:gd name="T23" fmla="*/ 100034 h 216"/>
              <a:gd name="T24" fmla="*/ 731520 w 430"/>
              <a:gd name="T25" fmla="*/ 69255 h 216"/>
              <a:gd name="T26" fmla="*/ 731520 w 430"/>
              <a:gd name="T27" fmla="*/ 28215 h 216"/>
              <a:gd name="T28" fmla="*/ 793898 w 430"/>
              <a:gd name="T29" fmla="*/ 0 h 216"/>
              <a:gd name="T30" fmla="*/ 927159 w 430"/>
              <a:gd name="T31" fmla="*/ 56430 h 216"/>
              <a:gd name="T32" fmla="*/ 1043408 w 430"/>
              <a:gd name="T33" fmla="*/ 43605 h 216"/>
              <a:gd name="T34" fmla="*/ 1080268 w 430"/>
              <a:gd name="T35" fmla="*/ 69255 h 216"/>
              <a:gd name="T36" fmla="*/ 1102951 w 430"/>
              <a:gd name="T37" fmla="*/ 141074 h 216"/>
              <a:gd name="T38" fmla="*/ 1139810 w 430"/>
              <a:gd name="T39" fmla="*/ 215459 h 216"/>
              <a:gd name="T40" fmla="*/ 1219200 w 430"/>
              <a:gd name="T41" fmla="*/ 225719 h 216"/>
              <a:gd name="T42" fmla="*/ 986701 w 430"/>
              <a:gd name="T43" fmla="*/ 423223 h 216"/>
              <a:gd name="T44" fmla="*/ 0 w 430"/>
              <a:gd name="T45" fmla="*/ 554037 h 216"/>
              <a:gd name="T46" fmla="*/ 39695 w 430"/>
              <a:gd name="T47" fmla="*/ 497607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9" name="Freeform 111"/>
          <p:cNvSpPr>
            <a:spLocks/>
          </p:cNvSpPr>
          <p:nvPr/>
        </p:nvSpPr>
        <p:spPr bwMode="auto">
          <a:xfrm>
            <a:off x="5857875" y="3306762"/>
            <a:ext cx="1404938" cy="500063"/>
          </a:xfrm>
          <a:custGeom>
            <a:avLst/>
            <a:gdLst>
              <a:gd name="T0" fmla="*/ 36823 w 496"/>
              <a:gd name="T1" fmla="*/ 283541 h 194"/>
              <a:gd name="T2" fmla="*/ 110469 w 496"/>
              <a:gd name="T3" fmla="*/ 183013 h 194"/>
              <a:gd name="T4" fmla="*/ 1096192 w 496"/>
              <a:gd name="T5" fmla="*/ 51553 h 194"/>
              <a:gd name="T6" fmla="*/ 1404938 w 496"/>
              <a:gd name="T7" fmla="*/ 0 h 194"/>
              <a:gd name="T8" fmla="*/ 1345455 w 496"/>
              <a:gd name="T9" fmla="*/ 110839 h 194"/>
              <a:gd name="T10" fmla="*/ 1291637 w 496"/>
              <a:gd name="T11" fmla="*/ 110839 h 194"/>
              <a:gd name="T12" fmla="*/ 1076364 w 496"/>
              <a:gd name="T13" fmla="*/ 268075 h 194"/>
              <a:gd name="T14" fmla="*/ 1039541 w 496"/>
              <a:gd name="T15" fmla="*/ 342827 h 194"/>
              <a:gd name="T16" fmla="*/ 844096 w 496"/>
              <a:gd name="T17" fmla="*/ 368603 h 194"/>
              <a:gd name="T18" fmla="*/ 342737 w 496"/>
              <a:gd name="T19" fmla="*/ 438200 h 194"/>
              <a:gd name="T20" fmla="*/ 0 w 496"/>
              <a:gd name="T21" fmla="*/ 500063 h 194"/>
              <a:gd name="T22" fmla="*/ 0 w 496"/>
              <a:gd name="T23" fmla="*/ 425311 h 194"/>
              <a:gd name="T24" fmla="*/ 36823 w 496"/>
              <a:gd name="T25" fmla="*/ 28354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0" name="Freeform 112"/>
          <p:cNvSpPr>
            <a:spLocks/>
          </p:cNvSpPr>
          <p:nvPr/>
        </p:nvSpPr>
        <p:spPr bwMode="auto">
          <a:xfrm>
            <a:off x="5857875" y="3306762"/>
            <a:ext cx="1404938" cy="500063"/>
          </a:xfrm>
          <a:custGeom>
            <a:avLst/>
            <a:gdLst>
              <a:gd name="T0" fmla="*/ 36823 w 496"/>
              <a:gd name="T1" fmla="*/ 283541 h 194"/>
              <a:gd name="T2" fmla="*/ 110469 w 496"/>
              <a:gd name="T3" fmla="*/ 183013 h 194"/>
              <a:gd name="T4" fmla="*/ 1096192 w 496"/>
              <a:gd name="T5" fmla="*/ 51553 h 194"/>
              <a:gd name="T6" fmla="*/ 1404938 w 496"/>
              <a:gd name="T7" fmla="*/ 0 h 194"/>
              <a:gd name="T8" fmla="*/ 1345455 w 496"/>
              <a:gd name="T9" fmla="*/ 110839 h 194"/>
              <a:gd name="T10" fmla="*/ 1291637 w 496"/>
              <a:gd name="T11" fmla="*/ 110839 h 194"/>
              <a:gd name="T12" fmla="*/ 1076364 w 496"/>
              <a:gd name="T13" fmla="*/ 268075 h 194"/>
              <a:gd name="T14" fmla="*/ 1039541 w 496"/>
              <a:gd name="T15" fmla="*/ 342827 h 194"/>
              <a:gd name="T16" fmla="*/ 844096 w 496"/>
              <a:gd name="T17" fmla="*/ 368603 h 194"/>
              <a:gd name="T18" fmla="*/ 342737 w 496"/>
              <a:gd name="T19" fmla="*/ 438200 h 194"/>
              <a:gd name="T20" fmla="*/ 0 w 496"/>
              <a:gd name="T21" fmla="*/ 500063 h 194"/>
              <a:gd name="T22" fmla="*/ 0 w 496"/>
              <a:gd name="T23" fmla="*/ 425311 h 194"/>
              <a:gd name="T24" fmla="*/ 36823 w 496"/>
              <a:gd name="T25" fmla="*/ 28354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1" name="Freeform 113"/>
          <p:cNvSpPr>
            <a:spLocks/>
          </p:cNvSpPr>
          <p:nvPr/>
        </p:nvSpPr>
        <p:spPr bwMode="auto">
          <a:xfrm>
            <a:off x="6200775" y="3676650"/>
            <a:ext cx="698500" cy="995362"/>
          </a:xfrm>
          <a:custGeom>
            <a:avLst/>
            <a:gdLst>
              <a:gd name="T0" fmla="*/ 638872 w 246"/>
              <a:gd name="T1" fmla="*/ 446108 h 386"/>
              <a:gd name="T2" fmla="*/ 698500 w 246"/>
              <a:gd name="T3" fmla="*/ 546676 h 386"/>
              <a:gd name="T4" fmla="*/ 638872 w 246"/>
              <a:gd name="T5" fmla="*/ 631771 h 386"/>
              <a:gd name="T6" fmla="*/ 658748 w 246"/>
              <a:gd name="T7" fmla="*/ 789069 h 386"/>
              <a:gd name="T8" fmla="*/ 193081 w 246"/>
              <a:gd name="T9" fmla="*/ 832907 h 386"/>
              <a:gd name="T10" fmla="*/ 232833 w 246"/>
              <a:gd name="T11" fmla="*/ 892216 h 386"/>
              <a:gd name="T12" fmla="*/ 275425 w 246"/>
              <a:gd name="T13" fmla="*/ 920581 h 386"/>
              <a:gd name="T14" fmla="*/ 176045 w 246"/>
              <a:gd name="T15" fmla="*/ 995362 h 386"/>
              <a:gd name="T16" fmla="*/ 153329 w 246"/>
              <a:gd name="T17" fmla="*/ 892216 h 386"/>
              <a:gd name="T18" fmla="*/ 73825 w 246"/>
              <a:gd name="T19" fmla="*/ 964418 h 386"/>
              <a:gd name="T20" fmla="*/ 39752 w 246"/>
              <a:gd name="T21" fmla="*/ 701395 h 386"/>
              <a:gd name="T22" fmla="*/ 39752 w 246"/>
              <a:gd name="T23" fmla="*/ 100568 h 386"/>
              <a:gd name="T24" fmla="*/ 0 w 246"/>
              <a:gd name="T25" fmla="*/ 69624 h 386"/>
              <a:gd name="T26" fmla="*/ 502579 w 246"/>
              <a:gd name="T27" fmla="*/ 0 h 386"/>
              <a:gd name="T28" fmla="*/ 638872 w 246"/>
              <a:gd name="T29" fmla="*/ 446108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2" name="Freeform 114"/>
          <p:cNvSpPr>
            <a:spLocks/>
          </p:cNvSpPr>
          <p:nvPr/>
        </p:nvSpPr>
        <p:spPr bwMode="auto">
          <a:xfrm>
            <a:off x="6200775" y="3676650"/>
            <a:ext cx="698500" cy="995362"/>
          </a:xfrm>
          <a:custGeom>
            <a:avLst/>
            <a:gdLst>
              <a:gd name="T0" fmla="*/ 638872 w 246"/>
              <a:gd name="T1" fmla="*/ 446108 h 386"/>
              <a:gd name="T2" fmla="*/ 698500 w 246"/>
              <a:gd name="T3" fmla="*/ 546676 h 386"/>
              <a:gd name="T4" fmla="*/ 638872 w 246"/>
              <a:gd name="T5" fmla="*/ 631771 h 386"/>
              <a:gd name="T6" fmla="*/ 658748 w 246"/>
              <a:gd name="T7" fmla="*/ 789069 h 386"/>
              <a:gd name="T8" fmla="*/ 193081 w 246"/>
              <a:gd name="T9" fmla="*/ 832907 h 386"/>
              <a:gd name="T10" fmla="*/ 232833 w 246"/>
              <a:gd name="T11" fmla="*/ 892216 h 386"/>
              <a:gd name="T12" fmla="*/ 275425 w 246"/>
              <a:gd name="T13" fmla="*/ 920581 h 386"/>
              <a:gd name="T14" fmla="*/ 176045 w 246"/>
              <a:gd name="T15" fmla="*/ 995362 h 386"/>
              <a:gd name="T16" fmla="*/ 153329 w 246"/>
              <a:gd name="T17" fmla="*/ 892216 h 386"/>
              <a:gd name="T18" fmla="*/ 73825 w 246"/>
              <a:gd name="T19" fmla="*/ 964418 h 386"/>
              <a:gd name="T20" fmla="*/ 39752 w 246"/>
              <a:gd name="T21" fmla="*/ 701395 h 386"/>
              <a:gd name="T22" fmla="*/ 39752 w 246"/>
              <a:gd name="T23" fmla="*/ 100568 h 386"/>
              <a:gd name="T24" fmla="*/ 0 w 246"/>
              <a:gd name="T25" fmla="*/ 69624 h 386"/>
              <a:gd name="T26" fmla="*/ 502579 w 246"/>
              <a:gd name="T27" fmla="*/ 0 h 386"/>
              <a:gd name="T28" fmla="*/ 638872 w 246"/>
              <a:gd name="T29" fmla="*/ 446108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3" name="Freeform 115"/>
          <p:cNvSpPr>
            <a:spLocks/>
          </p:cNvSpPr>
          <p:nvPr/>
        </p:nvSpPr>
        <p:spPr bwMode="auto">
          <a:xfrm>
            <a:off x="6389688" y="4427537"/>
            <a:ext cx="1490662" cy="992188"/>
          </a:xfrm>
          <a:custGeom>
            <a:avLst/>
            <a:gdLst>
              <a:gd name="T0" fmla="*/ 0 w 525"/>
              <a:gd name="T1" fmla="*/ 85045 h 385"/>
              <a:gd name="T2" fmla="*/ 465654 w 525"/>
              <a:gd name="T3" fmla="*/ 41234 h 385"/>
              <a:gd name="T4" fmla="*/ 502566 w 525"/>
              <a:gd name="T5" fmla="*/ 74736 h 385"/>
              <a:gd name="T6" fmla="*/ 925630 w 525"/>
              <a:gd name="T7" fmla="*/ 56696 h 385"/>
              <a:gd name="T8" fmla="*/ 965381 w 525"/>
              <a:gd name="T9" fmla="*/ 85045 h 385"/>
              <a:gd name="T10" fmla="*/ 988096 w 525"/>
              <a:gd name="T11" fmla="*/ 0 h 385"/>
              <a:gd name="T12" fmla="*/ 1067598 w 525"/>
              <a:gd name="T13" fmla="*/ 0 h 385"/>
              <a:gd name="T14" fmla="*/ 1391285 w 525"/>
              <a:gd name="T15" fmla="*/ 499960 h 385"/>
              <a:gd name="T16" fmla="*/ 1473626 w 525"/>
              <a:gd name="T17" fmla="*/ 618507 h 385"/>
              <a:gd name="T18" fmla="*/ 1490662 w 525"/>
              <a:gd name="T19" fmla="*/ 806636 h 385"/>
              <a:gd name="T20" fmla="*/ 1433875 w 525"/>
              <a:gd name="T21" fmla="*/ 963840 h 385"/>
              <a:gd name="T22" fmla="*/ 1334497 w 525"/>
              <a:gd name="T23" fmla="*/ 992188 h 385"/>
              <a:gd name="T24" fmla="*/ 1277710 w 525"/>
              <a:gd name="T25" fmla="*/ 891681 h 385"/>
              <a:gd name="T26" fmla="*/ 1178333 w 525"/>
              <a:gd name="T27" fmla="*/ 878795 h 385"/>
              <a:gd name="T28" fmla="*/ 1118706 w 525"/>
              <a:gd name="T29" fmla="*/ 662318 h 385"/>
              <a:gd name="T30" fmla="*/ 1067598 w 525"/>
              <a:gd name="T31" fmla="*/ 662318 h 385"/>
              <a:gd name="T32" fmla="*/ 1007971 w 525"/>
              <a:gd name="T33" fmla="*/ 605621 h 385"/>
              <a:gd name="T34" fmla="*/ 1007971 w 525"/>
              <a:gd name="T35" fmla="*/ 515422 h 385"/>
              <a:gd name="T36" fmla="*/ 945506 w 525"/>
              <a:gd name="T37" fmla="*/ 499960 h 385"/>
              <a:gd name="T38" fmla="*/ 965381 w 525"/>
              <a:gd name="T39" fmla="*/ 404607 h 385"/>
              <a:gd name="T40" fmla="*/ 925630 w 525"/>
              <a:gd name="T41" fmla="*/ 301522 h 385"/>
              <a:gd name="T42" fmla="*/ 809217 w 525"/>
              <a:gd name="T43" fmla="*/ 216477 h 385"/>
              <a:gd name="T44" fmla="*/ 678606 w 525"/>
              <a:gd name="T45" fmla="*/ 141741 h 385"/>
              <a:gd name="T46" fmla="*/ 485530 w 525"/>
              <a:gd name="T47" fmla="*/ 270597 h 385"/>
              <a:gd name="T48" fmla="*/ 388992 w 525"/>
              <a:gd name="T49" fmla="*/ 172666 h 385"/>
              <a:gd name="T50" fmla="*/ 289614 w 525"/>
              <a:gd name="T51" fmla="*/ 157204 h 385"/>
              <a:gd name="T52" fmla="*/ 193076 w 525"/>
              <a:gd name="T53" fmla="*/ 201015 h 385"/>
              <a:gd name="T54" fmla="*/ 82341 w 525"/>
              <a:gd name="T55" fmla="*/ 172666 h 385"/>
              <a:gd name="T56" fmla="*/ 36912 w 525"/>
              <a:gd name="T57" fmla="*/ 141741 h 385"/>
              <a:gd name="T58" fmla="*/ 0 w 525"/>
              <a:gd name="T59" fmla="*/ 85045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4" name="Freeform 116"/>
          <p:cNvSpPr>
            <a:spLocks/>
          </p:cNvSpPr>
          <p:nvPr/>
        </p:nvSpPr>
        <p:spPr bwMode="auto">
          <a:xfrm>
            <a:off x="6389688" y="4427537"/>
            <a:ext cx="1490662" cy="992188"/>
          </a:xfrm>
          <a:custGeom>
            <a:avLst/>
            <a:gdLst>
              <a:gd name="T0" fmla="*/ 0 w 525"/>
              <a:gd name="T1" fmla="*/ 85045 h 385"/>
              <a:gd name="T2" fmla="*/ 465654 w 525"/>
              <a:gd name="T3" fmla="*/ 41234 h 385"/>
              <a:gd name="T4" fmla="*/ 502566 w 525"/>
              <a:gd name="T5" fmla="*/ 74736 h 385"/>
              <a:gd name="T6" fmla="*/ 925630 w 525"/>
              <a:gd name="T7" fmla="*/ 56696 h 385"/>
              <a:gd name="T8" fmla="*/ 965381 w 525"/>
              <a:gd name="T9" fmla="*/ 85045 h 385"/>
              <a:gd name="T10" fmla="*/ 988096 w 525"/>
              <a:gd name="T11" fmla="*/ 0 h 385"/>
              <a:gd name="T12" fmla="*/ 1067598 w 525"/>
              <a:gd name="T13" fmla="*/ 0 h 385"/>
              <a:gd name="T14" fmla="*/ 1391285 w 525"/>
              <a:gd name="T15" fmla="*/ 499960 h 385"/>
              <a:gd name="T16" fmla="*/ 1473626 w 525"/>
              <a:gd name="T17" fmla="*/ 618507 h 385"/>
              <a:gd name="T18" fmla="*/ 1490662 w 525"/>
              <a:gd name="T19" fmla="*/ 806636 h 385"/>
              <a:gd name="T20" fmla="*/ 1433875 w 525"/>
              <a:gd name="T21" fmla="*/ 963840 h 385"/>
              <a:gd name="T22" fmla="*/ 1334497 w 525"/>
              <a:gd name="T23" fmla="*/ 992188 h 385"/>
              <a:gd name="T24" fmla="*/ 1277710 w 525"/>
              <a:gd name="T25" fmla="*/ 891681 h 385"/>
              <a:gd name="T26" fmla="*/ 1178333 w 525"/>
              <a:gd name="T27" fmla="*/ 878795 h 385"/>
              <a:gd name="T28" fmla="*/ 1118706 w 525"/>
              <a:gd name="T29" fmla="*/ 662318 h 385"/>
              <a:gd name="T30" fmla="*/ 1067598 w 525"/>
              <a:gd name="T31" fmla="*/ 662318 h 385"/>
              <a:gd name="T32" fmla="*/ 1007971 w 525"/>
              <a:gd name="T33" fmla="*/ 605621 h 385"/>
              <a:gd name="T34" fmla="*/ 1007971 w 525"/>
              <a:gd name="T35" fmla="*/ 515422 h 385"/>
              <a:gd name="T36" fmla="*/ 945506 w 525"/>
              <a:gd name="T37" fmla="*/ 499960 h 385"/>
              <a:gd name="T38" fmla="*/ 965381 w 525"/>
              <a:gd name="T39" fmla="*/ 404607 h 385"/>
              <a:gd name="T40" fmla="*/ 925630 w 525"/>
              <a:gd name="T41" fmla="*/ 301522 h 385"/>
              <a:gd name="T42" fmla="*/ 809217 w 525"/>
              <a:gd name="T43" fmla="*/ 216477 h 385"/>
              <a:gd name="T44" fmla="*/ 678606 w 525"/>
              <a:gd name="T45" fmla="*/ 141741 h 385"/>
              <a:gd name="T46" fmla="*/ 485530 w 525"/>
              <a:gd name="T47" fmla="*/ 270597 h 385"/>
              <a:gd name="T48" fmla="*/ 388992 w 525"/>
              <a:gd name="T49" fmla="*/ 172666 h 385"/>
              <a:gd name="T50" fmla="*/ 289614 w 525"/>
              <a:gd name="T51" fmla="*/ 157204 h 385"/>
              <a:gd name="T52" fmla="*/ 193076 w 525"/>
              <a:gd name="T53" fmla="*/ 201015 h 385"/>
              <a:gd name="T54" fmla="*/ 82341 w 525"/>
              <a:gd name="T55" fmla="*/ 172666 h 385"/>
              <a:gd name="T56" fmla="*/ 36912 w 525"/>
              <a:gd name="T57" fmla="*/ 141741 h 385"/>
              <a:gd name="T58" fmla="*/ 0 w 525"/>
              <a:gd name="T59" fmla="*/ 85045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5" name="Freeform 117"/>
          <p:cNvSpPr>
            <a:spLocks/>
          </p:cNvSpPr>
          <p:nvPr/>
        </p:nvSpPr>
        <p:spPr bwMode="auto">
          <a:xfrm>
            <a:off x="6632575" y="2284412"/>
            <a:ext cx="650875" cy="717550"/>
          </a:xfrm>
          <a:custGeom>
            <a:avLst/>
            <a:gdLst>
              <a:gd name="T0" fmla="*/ 190774 w 232"/>
              <a:gd name="T1" fmla="*/ 113979 h 277"/>
              <a:gd name="T2" fmla="*/ 283355 w 232"/>
              <a:gd name="T3" fmla="*/ 142474 h 277"/>
              <a:gd name="T4" fmla="*/ 302994 w 232"/>
              <a:gd name="T5" fmla="*/ 170969 h 277"/>
              <a:gd name="T6" fmla="*/ 493767 w 232"/>
              <a:gd name="T7" fmla="*/ 82894 h 277"/>
              <a:gd name="T8" fmla="*/ 516211 w 232"/>
              <a:gd name="T9" fmla="*/ 23314 h 277"/>
              <a:gd name="T10" fmla="*/ 611598 w 232"/>
              <a:gd name="T11" fmla="*/ 0 h 277"/>
              <a:gd name="T12" fmla="*/ 648070 w 232"/>
              <a:gd name="T13" fmla="*/ 238320 h 277"/>
              <a:gd name="T14" fmla="*/ 650875 w 232"/>
              <a:gd name="T15" fmla="*/ 471459 h 277"/>
              <a:gd name="T16" fmla="*/ 569516 w 232"/>
              <a:gd name="T17" fmla="*/ 546581 h 277"/>
              <a:gd name="T18" fmla="*/ 474129 w 232"/>
              <a:gd name="T19" fmla="*/ 676103 h 277"/>
              <a:gd name="T20" fmla="*/ 415213 w 232"/>
              <a:gd name="T21" fmla="*/ 717550 h 277"/>
              <a:gd name="T22" fmla="*/ 378742 w 232"/>
              <a:gd name="T23" fmla="*/ 689055 h 277"/>
              <a:gd name="T24" fmla="*/ 263717 w 232"/>
              <a:gd name="T25" fmla="*/ 704598 h 277"/>
              <a:gd name="T26" fmla="*/ 131858 w 232"/>
              <a:gd name="T27" fmla="*/ 645018 h 277"/>
              <a:gd name="T28" fmla="*/ 72943 w 232"/>
              <a:gd name="T29" fmla="*/ 676103 h 277"/>
              <a:gd name="T30" fmla="*/ 0 w 232"/>
              <a:gd name="T31" fmla="*/ 152836 h 277"/>
              <a:gd name="T32" fmla="*/ 190774 w 232"/>
              <a:gd name="T33" fmla="*/ 113979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 name="Freeform 118"/>
          <p:cNvSpPr>
            <a:spLocks/>
          </p:cNvSpPr>
          <p:nvPr/>
        </p:nvSpPr>
        <p:spPr bwMode="auto">
          <a:xfrm>
            <a:off x="6632575" y="2284412"/>
            <a:ext cx="650875" cy="717550"/>
          </a:xfrm>
          <a:custGeom>
            <a:avLst/>
            <a:gdLst>
              <a:gd name="T0" fmla="*/ 190774 w 232"/>
              <a:gd name="T1" fmla="*/ 113979 h 277"/>
              <a:gd name="T2" fmla="*/ 283355 w 232"/>
              <a:gd name="T3" fmla="*/ 142474 h 277"/>
              <a:gd name="T4" fmla="*/ 302994 w 232"/>
              <a:gd name="T5" fmla="*/ 170969 h 277"/>
              <a:gd name="T6" fmla="*/ 493767 w 232"/>
              <a:gd name="T7" fmla="*/ 82894 h 277"/>
              <a:gd name="T8" fmla="*/ 516211 w 232"/>
              <a:gd name="T9" fmla="*/ 23314 h 277"/>
              <a:gd name="T10" fmla="*/ 611598 w 232"/>
              <a:gd name="T11" fmla="*/ 0 h 277"/>
              <a:gd name="T12" fmla="*/ 648070 w 232"/>
              <a:gd name="T13" fmla="*/ 238320 h 277"/>
              <a:gd name="T14" fmla="*/ 650875 w 232"/>
              <a:gd name="T15" fmla="*/ 471459 h 277"/>
              <a:gd name="T16" fmla="*/ 569516 w 232"/>
              <a:gd name="T17" fmla="*/ 546581 h 277"/>
              <a:gd name="T18" fmla="*/ 474129 w 232"/>
              <a:gd name="T19" fmla="*/ 676103 h 277"/>
              <a:gd name="T20" fmla="*/ 415213 w 232"/>
              <a:gd name="T21" fmla="*/ 717550 h 277"/>
              <a:gd name="T22" fmla="*/ 378742 w 232"/>
              <a:gd name="T23" fmla="*/ 689055 h 277"/>
              <a:gd name="T24" fmla="*/ 263717 w 232"/>
              <a:gd name="T25" fmla="*/ 704598 h 277"/>
              <a:gd name="T26" fmla="*/ 131858 w 232"/>
              <a:gd name="T27" fmla="*/ 645018 h 277"/>
              <a:gd name="T28" fmla="*/ 72943 w 232"/>
              <a:gd name="T29" fmla="*/ 676103 h 277"/>
              <a:gd name="T30" fmla="*/ 0 w 232"/>
              <a:gd name="T31" fmla="*/ 152836 h 277"/>
              <a:gd name="T32" fmla="*/ 190774 w 232"/>
              <a:gd name="T33" fmla="*/ 113979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7" name="Freeform 119"/>
          <p:cNvSpPr>
            <a:spLocks/>
          </p:cNvSpPr>
          <p:nvPr/>
        </p:nvSpPr>
        <p:spPr bwMode="auto">
          <a:xfrm>
            <a:off x="6699250" y="3636962"/>
            <a:ext cx="835025" cy="877888"/>
          </a:xfrm>
          <a:custGeom>
            <a:avLst/>
            <a:gdLst>
              <a:gd name="T0" fmla="*/ 0 w 293"/>
              <a:gd name="T1" fmla="*/ 36148 h 340"/>
              <a:gd name="T2" fmla="*/ 193794 w 293"/>
              <a:gd name="T3" fmla="*/ 12910 h 340"/>
              <a:gd name="T4" fmla="*/ 390438 w 293"/>
              <a:gd name="T5" fmla="*/ 0 h 340"/>
              <a:gd name="T6" fmla="*/ 370489 w 293"/>
              <a:gd name="T7" fmla="*/ 85207 h 340"/>
              <a:gd name="T8" fmla="*/ 470236 w 293"/>
              <a:gd name="T9" fmla="*/ 98117 h 340"/>
              <a:gd name="T10" fmla="*/ 487335 w 293"/>
              <a:gd name="T11" fmla="*/ 167832 h 340"/>
              <a:gd name="T12" fmla="*/ 561433 w 293"/>
              <a:gd name="T13" fmla="*/ 242710 h 340"/>
              <a:gd name="T14" fmla="*/ 638381 w 293"/>
              <a:gd name="T15" fmla="*/ 327917 h 340"/>
              <a:gd name="T16" fmla="*/ 718178 w 293"/>
              <a:gd name="T17" fmla="*/ 384722 h 340"/>
              <a:gd name="T18" fmla="*/ 718178 w 293"/>
              <a:gd name="T19" fmla="*/ 428616 h 340"/>
              <a:gd name="T20" fmla="*/ 780877 w 293"/>
              <a:gd name="T21" fmla="*/ 457018 h 340"/>
              <a:gd name="T22" fmla="*/ 780877 w 293"/>
              <a:gd name="T23" fmla="*/ 503495 h 340"/>
              <a:gd name="T24" fmla="*/ 815076 w 293"/>
              <a:gd name="T25" fmla="*/ 511241 h 340"/>
              <a:gd name="T26" fmla="*/ 835025 w 293"/>
              <a:gd name="T27" fmla="*/ 503495 h 340"/>
              <a:gd name="T28" fmla="*/ 760927 w 293"/>
              <a:gd name="T29" fmla="*/ 787517 h 340"/>
              <a:gd name="T30" fmla="*/ 681130 w 293"/>
              <a:gd name="T31" fmla="*/ 787517 h 340"/>
              <a:gd name="T32" fmla="*/ 658330 w 293"/>
              <a:gd name="T33" fmla="*/ 877888 h 340"/>
              <a:gd name="T34" fmla="*/ 618431 w 293"/>
              <a:gd name="T35" fmla="*/ 844322 h 340"/>
              <a:gd name="T36" fmla="*/ 193794 w 293"/>
              <a:gd name="T37" fmla="*/ 862396 h 340"/>
              <a:gd name="T38" fmla="*/ 156745 w 293"/>
              <a:gd name="T39" fmla="*/ 828830 h 340"/>
              <a:gd name="T40" fmla="*/ 136796 w 293"/>
              <a:gd name="T41" fmla="*/ 671326 h 340"/>
              <a:gd name="T42" fmla="*/ 193794 w 293"/>
              <a:gd name="T43" fmla="*/ 586119 h 340"/>
              <a:gd name="T44" fmla="*/ 136796 w 293"/>
              <a:gd name="T45" fmla="*/ 485420 h 340"/>
              <a:gd name="T46" fmla="*/ 0 w 293"/>
              <a:gd name="T47" fmla="*/ 36148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 name="Freeform 120"/>
          <p:cNvSpPr>
            <a:spLocks/>
          </p:cNvSpPr>
          <p:nvPr/>
        </p:nvSpPr>
        <p:spPr bwMode="auto">
          <a:xfrm>
            <a:off x="6699250" y="3636962"/>
            <a:ext cx="835025" cy="877888"/>
          </a:xfrm>
          <a:custGeom>
            <a:avLst/>
            <a:gdLst>
              <a:gd name="T0" fmla="*/ 0 w 293"/>
              <a:gd name="T1" fmla="*/ 36148 h 340"/>
              <a:gd name="T2" fmla="*/ 193794 w 293"/>
              <a:gd name="T3" fmla="*/ 12910 h 340"/>
              <a:gd name="T4" fmla="*/ 390438 w 293"/>
              <a:gd name="T5" fmla="*/ 0 h 340"/>
              <a:gd name="T6" fmla="*/ 370489 w 293"/>
              <a:gd name="T7" fmla="*/ 85207 h 340"/>
              <a:gd name="T8" fmla="*/ 470236 w 293"/>
              <a:gd name="T9" fmla="*/ 98117 h 340"/>
              <a:gd name="T10" fmla="*/ 487335 w 293"/>
              <a:gd name="T11" fmla="*/ 167832 h 340"/>
              <a:gd name="T12" fmla="*/ 561433 w 293"/>
              <a:gd name="T13" fmla="*/ 242710 h 340"/>
              <a:gd name="T14" fmla="*/ 638381 w 293"/>
              <a:gd name="T15" fmla="*/ 327917 h 340"/>
              <a:gd name="T16" fmla="*/ 718178 w 293"/>
              <a:gd name="T17" fmla="*/ 384722 h 340"/>
              <a:gd name="T18" fmla="*/ 718178 w 293"/>
              <a:gd name="T19" fmla="*/ 428616 h 340"/>
              <a:gd name="T20" fmla="*/ 780877 w 293"/>
              <a:gd name="T21" fmla="*/ 457018 h 340"/>
              <a:gd name="T22" fmla="*/ 780877 w 293"/>
              <a:gd name="T23" fmla="*/ 503495 h 340"/>
              <a:gd name="T24" fmla="*/ 815076 w 293"/>
              <a:gd name="T25" fmla="*/ 511241 h 340"/>
              <a:gd name="T26" fmla="*/ 835025 w 293"/>
              <a:gd name="T27" fmla="*/ 503495 h 340"/>
              <a:gd name="T28" fmla="*/ 760927 w 293"/>
              <a:gd name="T29" fmla="*/ 787517 h 340"/>
              <a:gd name="T30" fmla="*/ 681130 w 293"/>
              <a:gd name="T31" fmla="*/ 787517 h 340"/>
              <a:gd name="T32" fmla="*/ 658330 w 293"/>
              <a:gd name="T33" fmla="*/ 877888 h 340"/>
              <a:gd name="T34" fmla="*/ 618431 w 293"/>
              <a:gd name="T35" fmla="*/ 844322 h 340"/>
              <a:gd name="T36" fmla="*/ 193794 w 293"/>
              <a:gd name="T37" fmla="*/ 862396 h 340"/>
              <a:gd name="T38" fmla="*/ 156745 w 293"/>
              <a:gd name="T39" fmla="*/ 828830 h 340"/>
              <a:gd name="T40" fmla="*/ 136796 w 293"/>
              <a:gd name="T41" fmla="*/ 671326 h 340"/>
              <a:gd name="T42" fmla="*/ 193794 w 293"/>
              <a:gd name="T43" fmla="*/ 586119 h 340"/>
              <a:gd name="T44" fmla="*/ 136796 w 293"/>
              <a:gd name="T45" fmla="*/ 485420 h 340"/>
              <a:gd name="T46" fmla="*/ 0 w 293"/>
              <a:gd name="T47" fmla="*/ 36148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9" name="Freeform 121"/>
          <p:cNvSpPr>
            <a:spLocks/>
          </p:cNvSpPr>
          <p:nvPr/>
        </p:nvSpPr>
        <p:spPr bwMode="auto">
          <a:xfrm>
            <a:off x="7062788" y="3578225"/>
            <a:ext cx="790575" cy="600075"/>
          </a:xfrm>
          <a:custGeom>
            <a:avLst/>
            <a:gdLst>
              <a:gd name="T0" fmla="*/ 456210 w 279"/>
              <a:gd name="T1" fmla="*/ 589773 h 233"/>
              <a:gd name="T2" fmla="*/ 436375 w 279"/>
              <a:gd name="T3" fmla="*/ 600075 h 233"/>
              <a:gd name="T4" fmla="*/ 402372 w 279"/>
              <a:gd name="T5" fmla="*/ 589773 h 233"/>
              <a:gd name="T6" fmla="*/ 402372 w 279"/>
              <a:gd name="T7" fmla="*/ 543416 h 233"/>
              <a:gd name="T8" fmla="*/ 342866 w 279"/>
              <a:gd name="T9" fmla="*/ 515086 h 233"/>
              <a:gd name="T10" fmla="*/ 342866 w 279"/>
              <a:gd name="T11" fmla="*/ 471304 h 233"/>
              <a:gd name="T12" fmla="*/ 263525 w 279"/>
              <a:gd name="T13" fmla="*/ 414644 h 233"/>
              <a:gd name="T14" fmla="*/ 187018 w 279"/>
              <a:gd name="T15" fmla="*/ 329655 h 233"/>
              <a:gd name="T16" fmla="*/ 113344 w 279"/>
              <a:gd name="T17" fmla="*/ 257543 h 233"/>
              <a:gd name="T18" fmla="*/ 90675 w 279"/>
              <a:gd name="T19" fmla="*/ 185431 h 233"/>
              <a:gd name="T20" fmla="*/ 17002 w 279"/>
              <a:gd name="T21" fmla="*/ 172554 h 233"/>
              <a:gd name="T22" fmla="*/ 0 w 279"/>
              <a:gd name="T23" fmla="*/ 172554 h 233"/>
              <a:gd name="T24" fmla="*/ 17002 w 279"/>
              <a:gd name="T25" fmla="*/ 84989 h 233"/>
              <a:gd name="T26" fmla="*/ 76507 w 279"/>
              <a:gd name="T27" fmla="*/ 66961 h 233"/>
              <a:gd name="T28" fmla="*/ 90675 w 279"/>
              <a:gd name="T29" fmla="*/ 41207 h 233"/>
              <a:gd name="T30" fmla="*/ 342866 w 279"/>
              <a:gd name="T31" fmla="*/ 0 h 233"/>
              <a:gd name="T32" fmla="*/ 342866 w 279"/>
              <a:gd name="T33" fmla="*/ 25754 h 233"/>
              <a:gd name="T34" fmla="*/ 402372 w 279"/>
              <a:gd name="T35" fmla="*/ 56659 h 233"/>
              <a:gd name="T36" fmla="*/ 595056 w 279"/>
              <a:gd name="T37" fmla="*/ 25754 h 233"/>
              <a:gd name="T38" fmla="*/ 790575 w 279"/>
              <a:gd name="T39" fmla="*/ 157101 h 233"/>
              <a:gd name="T40" fmla="*/ 575221 w 279"/>
              <a:gd name="T41" fmla="*/ 484181 h 233"/>
              <a:gd name="T42" fmla="*/ 478879 w 279"/>
              <a:gd name="T43" fmla="*/ 515086 h 233"/>
              <a:gd name="T44" fmla="*/ 456210 w 279"/>
              <a:gd name="T45" fmla="*/ 589773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0" name="Freeform 122"/>
          <p:cNvSpPr>
            <a:spLocks/>
          </p:cNvSpPr>
          <p:nvPr/>
        </p:nvSpPr>
        <p:spPr bwMode="auto">
          <a:xfrm>
            <a:off x="7092950" y="3519487"/>
            <a:ext cx="790575" cy="601663"/>
          </a:xfrm>
          <a:custGeom>
            <a:avLst/>
            <a:gdLst>
              <a:gd name="T0" fmla="*/ 456210 w 279"/>
              <a:gd name="T1" fmla="*/ 591334 h 233"/>
              <a:gd name="T2" fmla="*/ 436375 w 279"/>
              <a:gd name="T3" fmla="*/ 601663 h 233"/>
              <a:gd name="T4" fmla="*/ 402372 w 279"/>
              <a:gd name="T5" fmla="*/ 591334 h 233"/>
              <a:gd name="T6" fmla="*/ 402372 w 279"/>
              <a:gd name="T7" fmla="*/ 544854 h 233"/>
              <a:gd name="T8" fmla="*/ 342866 w 279"/>
              <a:gd name="T9" fmla="*/ 516449 h 233"/>
              <a:gd name="T10" fmla="*/ 342866 w 279"/>
              <a:gd name="T11" fmla="*/ 472551 h 233"/>
              <a:gd name="T12" fmla="*/ 263525 w 279"/>
              <a:gd name="T13" fmla="*/ 415741 h 233"/>
              <a:gd name="T14" fmla="*/ 187018 w 279"/>
              <a:gd name="T15" fmla="*/ 330527 h 233"/>
              <a:gd name="T16" fmla="*/ 113344 w 279"/>
              <a:gd name="T17" fmla="*/ 258224 h 233"/>
              <a:gd name="T18" fmla="*/ 90675 w 279"/>
              <a:gd name="T19" fmla="*/ 185922 h 233"/>
              <a:gd name="T20" fmla="*/ 17002 w 279"/>
              <a:gd name="T21" fmla="*/ 173010 h 233"/>
              <a:gd name="T22" fmla="*/ 0 w 279"/>
              <a:gd name="T23" fmla="*/ 173010 h 233"/>
              <a:gd name="T24" fmla="*/ 17002 w 279"/>
              <a:gd name="T25" fmla="*/ 85214 h 233"/>
              <a:gd name="T26" fmla="*/ 76507 w 279"/>
              <a:gd name="T27" fmla="*/ 67138 h 233"/>
              <a:gd name="T28" fmla="*/ 90675 w 279"/>
              <a:gd name="T29" fmla="*/ 41316 h 233"/>
              <a:gd name="T30" fmla="*/ 342866 w 279"/>
              <a:gd name="T31" fmla="*/ 0 h 233"/>
              <a:gd name="T32" fmla="*/ 342866 w 279"/>
              <a:gd name="T33" fmla="*/ 25822 h 233"/>
              <a:gd name="T34" fmla="*/ 402372 w 279"/>
              <a:gd name="T35" fmla="*/ 56809 h 233"/>
              <a:gd name="T36" fmla="*/ 595056 w 279"/>
              <a:gd name="T37" fmla="*/ 25822 h 233"/>
              <a:gd name="T38" fmla="*/ 790575 w 279"/>
              <a:gd name="T39" fmla="*/ 157517 h 233"/>
              <a:gd name="T40" fmla="*/ 575221 w 279"/>
              <a:gd name="T41" fmla="*/ 485462 h 233"/>
              <a:gd name="T42" fmla="*/ 478879 w 279"/>
              <a:gd name="T43" fmla="*/ 516449 h 233"/>
              <a:gd name="T44" fmla="*/ 456210 w 279"/>
              <a:gd name="T45" fmla="*/ 591334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1" name="Freeform 123"/>
          <p:cNvSpPr>
            <a:spLocks/>
          </p:cNvSpPr>
          <p:nvPr/>
        </p:nvSpPr>
        <p:spPr bwMode="auto">
          <a:xfrm>
            <a:off x="6899275" y="3119437"/>
            <a:ext cx="1427163" cy="588963"/>
          </a:xfrm>
          <a:custGeom>
            <a:avLst/>
            <a:gdLst>
              <a:gd name="T0" fmla="*/ 1311294 w 505"/>
              <a:gd name="T1" fmla="*/ 0 h 229"/>
              <a:gd name="T2" fmla="*/ 1364990 w 505"/>
              <a:gd name="T3" fmla="*/ 97732 h 229"/>
              <a:gd name="T4" fmla="*/ 1288686 w 505"/>
              <a:gd name="T5" fmla="*/ 156885 h 229"/>
              <a:gd name="T6" fmla="*/ 1427163 w 505"/>
              <a:gd name="T7" fmla="*/ 156885 h 229"/>
              <a:gd name="T8" fmla="*/ 1364990 w 505"/>
              <a:gd name="T9" fmla="*/ 239186 h 229"/>
              <a:gd name="T10" fmla="*/ 1212382 w 505"/>
              <a:gd name="T11" fmla="*/ 239186 h 229"/>
              <a:gd name="T12" fmla="*/ 1249121 w 505"/>
              <a:gd name="T13" fmla="*/ 298339 h 229"/>
              <a:gd name="T14" fmla="*/ 1311294 w 505"/>
              <a:gd name="T15" fmla="*/ 313771 h 229"/>
              <a:gd name="T16" fmla="*/ 1189774 w 505"/>
              <a:gd name="T17" fmla="*/ 396071 h 229"/>
              <a:gd name="T18" fmla="*/ 1116296 w 505"/>
              <a:gd name="T19" fmla="*/ 529810 h 229"/>
              <a:gd name="T20" fmla="*/ 963688 w 505"/>
              <a:gd name="T21" fmla="*/ 588963 h 229"/>
              <a:gd name="T22" fmla="*/ 768690 w 505"/>
              <a:gd name="T23" fmla="*/ 457797 h 229"/>
              <a:gd name="T24" fmla="*/ 576517 w 505"/>
              <a:gd name="T25" fmla="*/ 486087 h 229"/>
              <a:gd name="T26" fmla="*/ 517170 w 505"/>
              <a:gd name="T27" fmla="*/ 457797 h 229"/>
              <a:gd name="T28" fmla="*/ 517170 w 505"/>
              <a:gd name="T29" fmla="*/ 429506 h 229"/>
              <a:gd name="T30" fmla="*/ 265650 w 505"/>
              <a:gd name="T31" fmla="*/ 470656 h 229"/>
              <a:gd name="T32" fmla="*/ 251520 w 505"/>
              <a:gd name="T33" fmla="*/ 496375 h 229"/>
              <a:gd name="T34" fmla="*/ 192172 w 505"/>
              <a:gd name="T35" fmla="*/ 514378 h 229"/>
              <a:gd name="T36" fmla="*/ 0 w 505"/>
              <a:gd name="T37" fmla="*/ 529810 h 229"/>
              <a:gd name="T38" fmla="*/ 36739 w 505"/>
              <a:gd name="T39" fmla="*/ 457797 h 229"/>
              <a:gd name="T40" fmla="*/ 251520 w 505"/>
              <a:gd name="T41" fmla="*/ 298339 h 229"/>
              <a:gd name="T42" fmla="*/ 302389 w 505"/>
              <a:gd name="T43" fmla="*/ 298339 h 229"/>
              <a:gd name="T44" fmla="*/ 361736 w 505"/>
              <a:gd name="T45" fmla="*/ 182604 h 229"/>
              <a:gd name="T46" fmla="*/ 1311294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2" name="Freeform 124"/>
          <p:cNvSpPr>
            <a:spLocks/>
          </p:cNvSpPr>
          <p:nvPr/>
        </p:nvSpPr>
        <p:spPr bwMode="auto">
          <a:xfrm>
            <a:off x="6899275" y="3119437"/>
            <a:ext cx="1427163" cy="588963"/>
          </a:xfrm>
          <a:custGeom>
            <a:avLst/>
            <a:gdLst>
              <a:gd name="T0" fmla="*/ 1311294 w 505"/>
              <a:gd name="T1" fmla="*/ 0 h 229"/>
              <a:gd name="T2" fmla="*/ 1364990 w 505"/>
              <a:gd name="T3" fmla="*/ 97732 h 229"/>
              <a:gd name="T4" fmla="*/ 1288686 w 505"/>
              <a:gd name="T5" fmla="*/ 156885 h 229"/>
              <a:gd name="T6" fmla="*/ 1427163 w 505"/>
              <a:gd name="T7" fmla="*/ 156885 h 229"/>
              <a:gd name="T8" fmla="*/ 1364990 w 505"/>
              <a:gd name="T9" fmla="*/ 239186 h 229"/>
              <a:gd name="T10" fmla="*/ 1212382 w 505"/>
              <a:gd name="T11" fmla="*/ 239186 h 229"/>
              <a:gd name="T12" fmla="*/ 1249121 w 505"/>
              <a:gd name="T13" fmla="*/ 298339 h 229"/>
              <a:gd name="T14" fmla="*/ 1311294 w 505"/>
              <a:gd name="T15" fmla="*/ 313771 h 229"/>
              <a:gd name="T16" fmla="*/ 1189774 w 505"/>
              <a:gd name="T17" fmla="*/ 396071 h 229"/>
              <a:gd name="T18" fmla="*/ 1116296 w 505"/>
              <a:gd name="T19" fmla="*/ 529810 h 229"/>
              <a:gd name="T20" fmla="*/ 963688 w 505"/>
              <a:gd name="T21" fmla="*/ 588963 h 229"/>
              <a:gd name="T22" fmla="*/ 768690 w 505"/>
              <a:gd name="T23" fmla="*/ 457797 h 229"/>
              <a:gd name="T24" fmla="*/ 576517 w 505"/>
              <a:gd name="T25" fmla="*/ 486087 h 229"/>
              <a:gd name="T26" fmla="*/ 517170 w 505"/>
              <a:gd name="T27" fmla="*/ 457797 h 229"/>
              <a:gd name="T28" fmla="*/ 517170 w 505"/>
              <a:gd name="T29" fmla="*/ 429506 h 229"/>
              <a:gd name="T30" fmla="*/ 265650 w 505"/>
              <a:gd name="T31" fmla="*/ 470656 h 229"/>
              <a:gd name="T32" fmla="*/ 251520 w 505"/>
              <a:gd name="T33" fmla="*/ 496375 h 229"/>
              <a:gd name="T34" fmla="*/ 192172 w 505"/>
              <a:gd name="T35" fmla="*/ 514378 h 229"/>
              <a:gd name="T36" fmla="*/ 0 w 505"/>
              <a:gd name="T37" fmla="*/ 529810 h 229"/>
              <a:gd name="T38" fmla="*/ 36739 w 505"/>
              <a:gd name="T39" fmla="*/ 457797 h 229"/>
              <a:gd name="T40" fmla="*/ 251520 w 505"/>
              <a:gd name="T41" fmla="*/ 298339 h 229"/>
              <a:gd name="T42" fmla="*/ 302389 w 505"/>
              <a:gd name="T43" fmla="*/ 298339 h 229"/>
              <a:gd name="T44" fmla="*/ 361736 w 505"/>
              <a:gd name="T45" fmla="*/ 182604 h 229"/>
              <a:gd name="T46" fmla="*/ 1311294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3" name="Freeform 125"/>
          <p:cNvSpPr>
            <a:spLocks/>
          </p:cNvSpPr>
          <p:nvPr/>
        </p:nvSpPr>
        <p:spPr bwMode="auto">
          <a:xfrm>
            <a:off x="6954838" y="2713037"/>
            <a:ext cx="1257300" cy="642938"/>
          </a:xfrm>
          <a:custGeom>
            <a:avLst/>
            <a:gdLst>
              <a:gd name="T0" fmla="*/ 0 w 443"/>
              <a:gd name="T1" fmla="*/ 642938 h 250"/>
              <a:gd name="T2" fmla="*/ 229890 w 443"/>
              <a:gd name="T3" fmla="*/ 442341 h 250"/>
              <a:gd name="T4" fmla="*/ 303682 w 443"/>
              <a:gd name="T5" fmla="*/ 501492 h 250"/>
              <a:gd name="T6" fmla="*/ 519381 w 443"/>
              <a:gd name="T7" fmla="*/ 403765 h 250"/>
              <a:gd name="T8" fmla="*/ 502352 w 443"/>
              <a:gd name="T9" fmla="*/ 360045 h 250"/>
              <a:gd name="T10" fmla="*/ 556277 w 443"/>
              <a:gd name="T11" fmla="*/ 246888 h 250"/>
              <a:gd name="T12" fmla="*/ 635745 w 443"/>
              <a:gd name="T13" fmla="*/ 144018 h 250"/>
              <a:gd name="T14" fmla="*/ 652774 w 443"/>
              <a:gd name="T15" fmla="*/ 128588 h 250"/>
              <a:gd name="T16" fmla="*/ 752109 w 443"/>
              <a:gd name="T17" fmla="*/ 12859 h 250"/>
              <a:gd name="T18" fmla="*/ 828740 w 443"/>
              <a:gd name="T19" fmla="*/ 43720 h 250"/>
              <a:gd name="T20" fmla="*/ 868474 w 443"/>
              <a:gd name="T21" fmla="*/ 0 h 250"/>
              <a:gd name="T22" fmla="*/ 982000 w 443"/>
              <a:gd name="T23" fmla="*/ 74581 h 250"/>
              <a:gd name="T24" fmla="*/ 962133 w 443"/>
              <a:gd name="T25" fmla="*/ 144018 h 250"/>
              <a:gd name="T26" fmla="*/ 1177832 w 443"/>
              <a:gd name="T27" fmla="*/ 216027 h 250"/>
              <a:gd name="T28" fmla="*/ 1194861 w 443"/>
              <a:gd name="T29" fmla="*/ 334328 h 250"/>
              <a:gd name="T30" fmla="*/ 1075658 w 443"/>
              <a:gd name="T31" fmla="*/ 316325 h 250"/>
              <a:gd name="T32" fmla="*/ 1177832 w 443"/>
              <a:gd name="T33" fmla="*/ 370332 h 250"/>
              <a:gd name="T34" fmla="*/ 1228919 w 443"/>
              <a:gd name="T35" fmla="*/ 360045 h 250"/>
              <a:gd name="T36" fmla="*/ 1257300 w 443"/>
              <a:gd name="T37" fmla="*/ 403765 h 250"/>
              <a:gd name="T38" fmla="*/ 303682 w 443"/>
              <a:gd name="T39" fmla="*/ 586359 h 250"/>
              <a:gd name="T40" fmla="*/ 0 w 443"/>
              <a:gd name="T41" fmla="*/ 642938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4" name="Freeform 126"/>
          <p:cNvSpPr>
            <a:spLocks/>
          </p:cNvSpPr>
          <p:nvPr/>
        </p:nvSpPr>
        <p:spPr bwMode="auto">
          <a:xfrm>
            <a:off x="6954838" y="2713037"/>
            <a:ext cx="1257300" cy="642938"/>
          </a:xfrm>
          <a:custGeom>
            <a:avLst/>
            <a:gdLst>
              <a:gd name="T0" fmla="*/ 0 w 443"/>
              <a:gd name="T1" fmla="*/ 642938 h 250"/>
              <a:gd name="T2" fmla="*/ 229890 w 443"/>
              <a:gd name="T3" fmla="*/ 442341 h 250"/>
              <a:gd name="T4" fmla="*/ 303682 w 443"/>
              <a:gd name="T5" fmla="*/ 501492 h 250"/>
              <a:gd name="T6" fmla="*/ 519381 w 443"/>
              <a:gd name="T7" fmla="*/ 403765 h 250"/>
              <a:gd name="T8" fmla="*/ 502352 w 443"/>
              <a:gd name="T9" fmla="*/ 360045 h 250"/>
              <a:gd name="T10" fmla="*/ 556277 w 443"/>
              <a:gd name="T11" fmla="*/ 246888 h 250"/>
              <a:gd name="T12" fmla="*/ 635745 w 443"/>
              <a:gd name="T13" fmla="*/ 144018 h 250"/>
              <a:gd name="T14" fmla="*/ 652774 w 443"/>
              <a:gd name="T15" fmla="*/ 128588 h 250"/>
              <a:gd name="T16" fmla="*/ 752109 w 443"/>
              <a:gd name="T17" fmla="*/ 12859 h 250"/>
              <a:gd name="T18" fmla="*/ 828740 w 443"/>
              <a:gd name="T19" fmla="*/ 43720 h 250"/>
              <a:gd name="T20" fmla="*/ 868474 w 443"/>
              <a:gd name="T21" fmla="*/ 0 h 250"/>
              <a:gd name="T22" fmla="*/ 982000 w 443"/>
              <a:gd name="T23" fmla="*/ 74581 h 250"/>
              <a:gd name="T24" fmla="*/ 962133 w 443"/>
              <a:gd name="T25" fmla="*/ 144018 h 250"/>
              <a:gd name="T26" fmla="*/ 1177832 w 443"/>
              <a:gd name="T27" fmla="*/ 216027 h 250"/>
              <a:gd name="T28" fmla="*/ 1194861 w 443"/>
              <a:gd name="T29" fmla="*/ 334328 h 250"/>
              <a:gd name="T30" fmla="*/ 1075658 w 443"/>
              <a:gd name="T31" fmla="*/ 316325 h 250"/>
              <a:gd name="T32" fmla="*/ 1177832 w 443"/>
              <a:gd name="T33" fmla="*/ 370332 h 250"/>
              <a:gd name="T34" fmla="*/ 1228919 w 443"/>
              <a:gd name="T35" fmla="*/ 360045 h 250"/>
              <a:gd name="T36" fmla="*/ 1257300 w 443"/>
              <a:gd name="T37" fmla="*/ 403765 h 250"/>
              <a:gd name="T38" fmla="*/ 303682 w 443"/>
              <a:gd name="T39" fmla="*/ 586359 h 250"/>
              <a:gd name="T40" fmla="*/ 0 w 443"/>
              <a:gd name="T41" fmla="*/ 642938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5" name="Freeform 127"/>
          <p:cNvSpPr>
            <a:spLocks/>
          </p:cNvSpPr>
          <p:nvPr/>
        </p:nvSpPr>
        <p:spPr bwMode="auto">
          <a:xfrm>
            <a:off x="7045325" y="2525712"/>
            <a:ext cx="758825" cy="692150"/>
          </a:xfrm>
          <a:custGeom>
            <a:avLst/>
            <a:gdLst>
              <a:gd name="T0" fmla="*/ 136418 w 267"/>
              <a:gd name="T1" fmla="*/ 630166 h 268"/>
              <a:gd name="T2" fmla="*/ 56841 w 267"/>
              <a:gd name="T3" fmla="*/ 617253 h 268"/>
              <a:gd name="T4" fmla="*/ 42631 w 267"/>
              <a:gd name="T5" fmla="*/ 575931 h 268"/>
              <a:gd name="T6" fmla="*/ 22736 w 267"/>
              <a:gd name="T7" fmla="*/ 547522 h 268"/>
              <a:gd name="T8" fmla="*/ 0 w 267"/>
              <a:gd name="T9" fmla="*/ 475207 h 268"/>
              <a:gd name="T10" fmla="*/ 56841 w 267"/>
              <a:gd name="T11" fmla="*/ 433885 h 268"/>
              <a:gd name="T12" fmla="*/ 153470 w 267"/>
              <a:gd name="T13" fmla="*/ 304753 h 268"/>
              <a:gd name="T14" fmla="*/ 238731 w 267"/>
              <a:gd name="T15" fmla="*/ 229856 h 268"/>
              <a:gd name="T16" fmla="*/ 235889 w 267"/>
              <a:gd name="T17" fmla="*/ 0 h 268"/>
              <a:gd name="T18" fmla="*/ 289888 w 267"/>
              <a:gd name="T19" fmla="*/ 201447 h 268"/>
              <a:gd name="T20" fmla="*/ 449043 w 267"/>
              <a:gd name="T21" fmla="*/ 185951 h 268"/>
              <a:gd name="T22" fmla="*/ 463253 w 267"/>
              <a:gd name="T23" fmla="*/ 286674 h 268"/>
              <a:gd name="T24" fmla="*/ 582618 w 267"/>
              <a:gd name="T25" fmla="*/ 185951 h 268"/>
              <a:gd name="T26" fmla="*/ 758825 w 267"/>
              <a:gd name="T27" fmla="*/ 160124 h 268"/>
              <a:gd name="T28" fmla="*/ 736089 w 267"/>
              <a:gd name="T29" fmla="*/ 229856 h 268"/>
              <a:gd name="T30" fmla="*/ 662196 w 267"/>
              <a:gd name="T31" fmla="*/ 201447 h 268"/>
              <a:gd name="T32" fmla="*/ 562724 w 267"/>
              <a:gd name="T33" fmla="*/ 317666 h 268"/>
              <a:gd name="T34" fmla="*/ 542830 w 267"/>
              <a:gd name="T35" fmla="*/ 330579 h 268"/>
              <a:gd name="T36" fmla="*/ 463253 w 267"/>
              <a:gd name="T37" fmla="*/ 433885 h 268"/>
              <a:gd name="T38" fmla="*/ 409254 w 267"/>
              <a:gd name="T39" fmla="*/ 547522 h 268"/>
              <a:gd name="T40" fmla="*/ 429148 w 267"/>
              <a:gd name="T41" fmla="*/ 591427 h 268"/>
              <a:gd name="T42" fmla="*/ 213153 w 267"/>
              <a:gd name="T43" fmla="*/ 692150 h 268"/>
              <a:gd name="T44" fmla="*/ 136418 w 267"/>
              <a:gd name="T45" fmla="*/ 63016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6" name="Freeform 128"/>
          <p:cNvSpPr>
            <a:spLocks/>
          </p:cNvSpPr>
          <p:nvPr/>
        </p:nvSpPr>
        <p:spPr bwMode="auto">
          <a:xfrm>
            <a:off x="7045325" y="2525712"/>
            <a:ext cx="758825" cy="692150"/>
          </a:xfrm>
          <a:custGeom>
            <a:avLst/>
            <a:gdLst>
              <a:gd name="T0" fmla="*/ 136418 w 267"/>
              <a:gd name="T1" fmla="*/ 630166 h 268"/>
              <a:gd name="T2" fmla="*/ 56841 w 267"/>
              <a:gd name="T3" fmla="*/ 617253 h 268"/>
              <a:gd name="T4" fmla="*/ 42631 w 267"/>
              <a:gd name="T5" fmla="*/ 575931 h 268"/>
              <a:gd name="T6" fmla="*/ 22736 w 267"/>
              <a:gd name="T7" fmla="*/ 547522 h 268"/>
              <a:gd name="T8" fmla="*/ 0 w 267"/>
              <a:gd name="T9" fmla="*/ 475207 h 268"/>
              <a:gd name="T10" fmla="*/ 56841 w 267"/>
              <a:gd name="T11" fmla="*/ 433885 h 268"/>
              <a:gd name="T12" fmla="*/ 153470 w 267"/>
              <a:gd name="T13" fmla="*/ 304753 h 268"/>
              <a:gd name="T14" fmla="*/ 238731 w 267"/>
              <a:gd name="T15" fmla="*/ 229856 h 268"/>
              <a:gd name="T16" fmla="*/ 235889 w 267"/>
              <a:gd name="T17" fmla="*/ 0 h 268"/>
              <a:gd name="T18" fmla="*/ 289888 w 267"/>
              <a:gd name="T19" fmla="*/ 201447 h 268"/>
              <a:gd name="T20" fmla="*/ 449043 w 267"/>
              <a:gd name="T21" fmla="*/ 185951 h 268"/>
              <a:gd name="T22" fmla="*/ 463253 w 267"/>
              <a:gd name="T23" fmla="*/ 286674 h 268"/>
              <a:gd name="T24" fmla="*/ 582618 w 267"/>
              <a:gd name="T25" fmla="*/ 185951 h 268"/>
              <a:gd name="T26" fmla="*/ 758825 w 267"/>
              <a:gd name="T27" fmla="*/ 160124 h 268"/>
              <a:gd name="T28" fmla="*/ 736089 w 267"/>
              <a:gd name="T29" fmla="*/ 229856 h 268"/>
              <a:gd name="T30" fmla="*/ 662196 w 267"/>
              <a:gd name="T31" fmla="*/ 201447 h 268"/>
              <a:gd name="T32" fmla="*/ 562724 w 267"/>
              <a:gd name="T33" fmla="*/ 317666 h 268"/>
              <a:gd name="T34" fmla="*/ 542830 w 267"/>
              <a:gd name="T35" fmla="*/ 330579 h 268"/>
              <a:gd name="T36" fmla="*/ 463253 w 267"/>
              <a:gd name="T37" fmla="*/ 433885 h 268"/>
              <a:gd name="T38" fmla="*/ 409254 w 267"/>
              <a:gd name="T39" fmla="*/ 547522 h 268"/>
              <a:gd name="T40" fmla="*/ 429148 w 267"/>
              <a:gd name="T41" fmla="*/ 591427 h 268"/>
              <a:gd name="T42" fmla="*/ 213153 w 267"/>
              <a:gd name="T43" fmla="*/ 692150 h 268"/>
              <a:gd name="T44" fmla="*/ 136418 w 267"/>
              <a:gd name="T45" fmla="*/ 63016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7" name="Freeform 129"/>
          <p:cNvSpPr>
            <a:spLocks/>
          </p:cNvSpPr>
          <p:nvPr/>
        </p:nvSpPr>
        <p:spPr bwMode="auto">
          <a:xfrm>
            <a:off x="7494588" y="2560637"/>
            <a:ext cx="769937" cy="374650"/>
          </a:xfrm>
          <a:custGeom>
            <a:avLst/>
            <a:gdLst>
              <a:gd name="T0" fmla="*/ 0 w 272"/>
              <a:gd name="T1" fmla="*/ 151400 h 146"/>
              <a:gd name="T2" fmla="*/ 617082 w 272"/>
              <a:gd name="T3" fmla="*/ 0 h 146"/>
              <a:gd name="T4" fmla="*/ 653880 w 272"/>
              <a:gd name="T5" fmla="*/ 38491 h 146"/>
              <a:gd name="T6" fmla="*/ 673695 w 272"/>
              <a:gd name="T7" fmla="*/ 74417 h 146"/>
              <a:gd name="T8" fmla="*/ 687848 w 272"/>
              <a:gd name="T9" fmla="*/ 254043 h 146"/>
              <a:gd name="T10" fmla="*/ 769937 w 272"/>
              <a:gd name="T11" fmla="*/ 254043 h 146"/>
              <a:gd name="T12" fmla="*/ 747292 w 272"/>
              <a:gd name="T13" fmla="*/ 374650 h 146"/>
              <a:gd name="T14" fmla="*/ 659542 w 272"/>
              <a:gd name="T15" fmla="*/ 359253 h 146"/>
              <a:gd name="T16" fmla="*/ 617082 w 272"/>
              <a:gd name="T17" fmla="*/ 254043 h 146"/>
              <a:gd name="T18" fmla="*/ 585945 w 272"/>
              <a:gd name="T19" fmla="*/ 212986 h 146"/>
              <a:gd name="T20" fmla="*/ 577453 w 272"/>
              <a:gd name="T21" fmla="*/ 92379 h 146"/>
              <a:gd name="T22" fmla="*/ 594437 w 272"/>
              <a:gd name="T23" fmla="*/ 48756 h 146"/>
              <a:gd name="T24" fmla="*/ 546316 w 272"/>
              <a:gd name="T25" fmla="*/ 133437 h 146"/>
              <a:gd name="T26" fmla="*/ 568961 w 272"/>
              <a:gd name="T27" fmla="*/ 248911 h 146"/>
              <a:gd name="T28" fmla="*/ 628404 w 272"/>
              <a:gd name="T29" fmla="*/ 338725 h 146"/>
              <a:gd name="T30" fmla="*/ 421767 w 272"/>
              <a:gd name="T31" fmla="*/ 295101 h 146"/>
              <a:gd name="T32" fmla="*/ 438751 w 272"/>
              <a:gd name="T33" fmla="*/ 223250 h 146"/>
              <a:gd name="T34" fmla="*/ 325525 w 272"/>
              <a:gd name="T35" fmla="*/ 151400 h 146"/>
              <a:gd name="T36" fmla="*/ 285896 w 272"/>
              <a:gd name="T37" fmla="*/ 195023 h 146"/>
              <a:gd name="T38" fmla="*/ 305710 w 272"/>
              <a:gd name="T39" fmla="*/ 123173 h 146"/>
              <a:gd name="T40" fmla="*/ 130210 w 272"/>
              <a:gd name="T41" fmla="*/ 151400 h 146"/>
              <a:gd name="T42" fmla="*/ 14153 w 272"/>
              <a:gd name="T43" fmla="*/ 251477 h 146"/>
              <a:gd name="T44" fmla="*/ 0 w 272"/>
              <a:gd name="T45" fmla="*/ 15140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8" name="Freeform 130"/>
          <p:cNvSpPr>
            <a:spLocks/>
          </p:cNvSpPr>
          <p:nvPr/>
        </p:nvSpPr>
        <p:spPr bwMode="auto">
          <a:xfrm>
            <a:off x="7494588" y="2560637"/>
            <a:ext cx="769937" cy="374650"/>
          </a:xfrm>
          <a:custGeom>
            <a:avLst/>
            <a:gdLst>
              <a:gd name="T0" fmla="*/ 0 w 272"/>
              <a:gd name="T1" fmla="*/ 151400 h 146"/>
              <a:gd name="T2" fmla="*/ 617082 w 272"/>
              <a:gd name="T3" fmla="*/ 0 h 146"/>
              <a:gd name="T4" fmla="*/ 653880 w 272"/>
              <a:gd name="T5" fmla="*/ 38491 h 146"/>
              <a:gd name="T6" fmla="*/ 673695 w 272"/>
              <a:gd name="T7" fmla="*/ 74417 h 146"/>
              <a:gd name="T8" fmla="*/ 687848 w 272"/>
              <a:gd name="T9" fmla="*/ 254043 h 146"/>
              <a:gd name="T10" fmla="*/ 769937 w 272"/>
              <a:gd name="T11" fmla="*/ 254043 h 146"/>
              <a:gd name="T12" fmla="*/ 747292 w 272"/>
              <a:gd name="T13" fmla="*/ 374650 h 146"/>
              <a:gd name="T14" fmla="*/ 659542 w 272"/>
              <a:gd name="T15" fmla="*/ 359253 h 146"/>
              <a:gd name="T16" fmla="*/ 617082 w 272"/>
              <a:gd name="T17" fmla="*/ 254043 h 146"/>
              <a:gd name="T18" fmla="*/ 585945 w 272"/>
              <a:gd name="T19" fmla="*/ 212986 h 146"/>
              <a:gd name="T20" fmla="*/ 577453 w 272"/>
              <a:gd name="T21" fmla="*/ 92379 h 146"/>
              <a:gd name="T22" fmla="*/ 594437 w 272"/>
              <a:gd name="T23" fmla="*/ 48756 h 146"/>
              <a:gd name="T24" fmla="*/ 546316 w 272"/>
              <a:gd name="T25" fmla="*/ 133437 h 146"/>
              <a:gd name="T26" fmla="*/ 568961 w 272"/>
              <a:gd name="T27" fmla="*/ 248911 h 146"/>
              <a:gd name="T28" fmla="*/ 628404 w 272"/>
              <a:gd name="T29" fmla="*/ 338725 h 146"/>
              <a:gd name="T30" fmla="*/ 421767 w 272"/>
              <a:gd name="T31" fmla="*/ 295101 h 146"/>
              <a:gd name="T32" fmla="*/ 438751 w 272"/>
              <a:gd name="T33" fmla="*/ 223250 h 146"/>
              <a:gd name="T34" fmla="*/ 325525 w 272"/>
              <a:gd name="T35" fmla="*/ 151400 h 146"/>
              <a:gd name="T36" fmla="*/ 285896 w 272"/>
              <a:gd name="T37" fmla="*/ 195023 h 146"/>
              <a:gd name="T38" fmla="*/ 305710 w 272"/>
              <a:gd name="T39" fmla="*/ 123173 h 146"/>
              <a:gd name="T40" fmla="*/ 130210 w 272"/>
              <a:gd name="T41" fmla="*/ 151400 h 146"/>
              <a:gd name="T42" fmla="*/ 14153 w 272"/>
              <a:gd name="T43" fmla="*/ 251477 h 146"/>
              <a:gd name="T44" fmla="*/ 0 w 272"/>
              <a:gd name="T45" fmla="*/ 15140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9" name="Freeform 131"/>
          <p:cNvSpPr>
            <a:spLocks/>
          </p:cNvSpPr>
          <p:nvPr/>
        </p:nvSpPr>
        <p:spPr bwMode="auto">
          <a:xfrm>
            <a:off x="8169275" y="2632075"/>
            <a:ext cx="95250" cy="184150"/>
          </a:xfrm>
          <a:custGeom>
            <a:avLst/>
            <a:gdLst>
              <a:gd name="T0" fmla="*/ 11545 w 33"/>
              <a:gd name="T1" fmla="*/ 0 h 72"/>
              <a:gd name="T2" fmla="*/ 86591 w 33"/>
              <a:gd name="T3" fmla="*/ 122767 h 72"/>
              <a:gd name="T4" fmla="*/ 95250 w 33"/>
              <a:gd name="T5" fmla="*/ 184150 h 72"/>
              <a:gd name="T6" fmla="*/ 11545 w 33"/>
              <a:gd name="T7" fmla="*/ 184150 h 72"/>
              <a:gd name="T8" fmla="*/ 0 w 33"/>
              <a:gd name="T9" fmla="*/ 2558 h 72"/>
              <a:gd name="T10" fmla="*/ 11545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0" name="Freeform 132"/>
          <p:cNvSpPr>
            <a:spLocks/>
          </p:cNvSpPr>
          <p:nvPr/>
        </p:nvSpPr>
        <p:spPr bwMode="auto">
          <a:xfrm>
            <a:off x="8169275" y="2632075"/>
            <a:ext cx="95250" cy="184150"/>
          </a:xfrm>
          <a:custGeom>
            <a:avLst/>
            <a:gdLst>
              <a:gd name="T0" fmla="*/ 11545 w 33"/>
              <a:gd name="T1" fmla="*/ 0 h 72"/>
              <a:gd name="T2" fmla="*/ 86591 w 33"/>
              <a:gd name="T3" fmla="*/ 122767 h 72"/>
              <a:gd name="T4" fmla="*/ 95250 w 33"/>
              <a:gd name="T5" fmla="*/ 184150 h 72"/>
              <a:gd name="T6" fmla="*/ 11545 w 33"/>
              <a:gd name="T7" fmla="*/ 184150 h 72"/>
              <a:gd name="T8" fmla="*/ 0 w 33"/>
              <a:gd name="T9" fmla="*/ 2558 h 72"/>
              <a:gd name="T10" fmla="*/ 11545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1" name="Freeform 133"/>
          <p:cNvSpPr>
            <a:spLocks/>
          </p:cNvSpPr>
          <p:nvPr/>
        </p:nvSpPr>
        <p:spPr bwMode="auto">
          <a:xfrm>
            <a:off x="7246938" y="2138362"/>
            <a:ext cx="982662" cy="588963"/>
          </a:xfrm>
          <a:custGeom>
            <a:avLst/>
            <a:gdLst>
              <a:gd name="T0" fmla="*/ 0 w 347"/>
              <a:gd name="T1" fmla="*/ 144658 h 228"/>
              <a:gd name="T2" fmla="*/ 90620 w 347"/>
              <a:gd name="T3" fmla="*/ 59413 h 228"/>
              <a:gd name="T4" fmla="*/ 110443 w 347"/>
              <a:gd name="T5" fmla="*/ 131742 h 228"/>
              <a:gd name="T6" fmla="*/ 784430 w 347"/>
              <a:gd name="T7" fmla="*/ 0 h 228"/>
              <a:gd name="T8" fmla="*/ 826909 w 347"/>
              <a:gd name="T9" fmla="*/ 2583 h 228"/>
              <a:gd name="T10" fmla="*/ 883546 w 347"/>
              <a:gd name="T11" fmla="*/ 12916 h 228"/>
              <a:gd name="T12" fmla="*/ 883546 w 347"/>
              <a:gd name="T13" fmla="*/ 72329 h 228"/>
              <a:gd name="T14" fmla="*/ 937352 w 347"/>
              <a:gd name="T15" fmla="*/ 72329 h 228"/>
              <a:gd name="T16" fmla="*/ 883546 w 347"/>
              <a:gd name="T17" fmla="*/ 170489 h 228"/>
              <a:gd name="T18" fmla="*/ 926024 w 347"/>
              <a:gd name="T19" fmla="*/ 229902 h 228"/>
              <a:gd name="T20" fmla="*/ 982662 w 347"/>
              <a:gd name="T21" fmla="*/ 276399 h 228"/>
              <a:gd name="T22" fmla="*/ 926024 w 347"/>
              <a:gd name="T23" fmla="*/ 361644 h 228"/>
              <a:gd name="T24" fmla="*/ 866555 w 347"/>
              <a:gd name="T25" fmla="*/ 421057 h 228"/>
              <a:gd name="T26" fmla="*/ 249205 w 347"/>
              <a:gd name="T27" fmla="*/ 573464 h 228"/>
              <a:gd name="T28" fmla="*/ 90620 w 347"/>
              <a:gd name="T29" fmla="*/ 588963 h 228"/>
              <a:gd name="T30" fmla="*/ 33983 w 347"/>
              <a:gd name="T31" fmla="*/ 384892 h 228"/>
              <a:gd name="T32" fmla="*/ 0 w 347"/>
              <a:gd name="T33" fmla="*/ 144658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2" name="Freeform 134"/>
          <p:cNvSpPr>
            <a:spLocks/>
          </p:cNvSpPr>
          <p:nvPr/>
        </p:nvSpPr>
        <p:spPr bwMode="auto">
          <a:xfrm>
            <a:off x="7246938" y="2138362"/>
            <a:ext cx="982662" cy="588963"/>
          </a:xfrm>
          <a:custGeom>
            <a:avLst/>
            <a:gdLst>
              <a:gd name="T0" fmla="*/ 0 w 347"/>
              <a:gd name="T1" fmla="*/ 144658 h 228"/>
              <a:gd name="T2" fmla="*/ 90620 w 347"/>
              <a:gd name="T3" fmla="*/ 59413 h 228"/>
              <a:gd name="T4" fmla="*/ 110443 w 347"/>
              <a:gd name="T5" fmla="*/ 131742 h 228"/>
              <a:gd name="T6" fmla="*/ 784430 w 347"/>
              <a:gd name="T7" fmla="*/ 0 h 228"/>
              <a:gd name="T8" fmla="*/ 826909 w 347"/>
              <a:gd name="T9" fmla="*/ 2583 h 228"/>
              <a:gd name="T10" fmla="*/ 883546 w 347"/>
              <a:gd name="T11" fmla="*/ 12916 h 228"/>
              <a:gd name="T12" fmla="*/ 883546 w 347"/>
              <a:gd name="T13" fmla="*/ 72329 h 228"/>
              <a:gd name="T14" fmla="*/ 937352 w 347"/>
              <a:gd name="T15" fmla="*/ 72329 h 228"/>
              <a:gd name="T16" fmla="*/ 883546 w 347"/>
              <a:gd name="T17" fmla="*/ 170489 h 228"/>
              <a:gd name="T18" fmla="*/ 926024 w 347"/>
              <a:gd name="T19" fmla="*/ 229902 h 228"/>
              <a:gd name="T20" fmla="*/ 982662 w 347"/>
              <a:gd name="T21" fmla="*/ 276399 h 228"/>
              <a:gd name="T22" fmla="*/ 926024 w 347"/>
              <a:gd name="T23" fmla="*/ 361644 h 228"/>
              <a:gd name="T24" fmla="*/ 866555 w 347"/>
              <a:gd name="T25" fmla="*/ 421057 h 228"/>
              <a:gd name="T26" fmla="*/ 249205 w 347"/>
              <a:gd name="T27" fmla="*/ 573464 h 228"/>
              <a:gd name="T28" fmla="*/ 90620 w 347"/>
              <a:gd name="T29" fmla="*/ 588963 h 228"/>
              <a:gd name="T30" fmla="*/ 33983 w 347"/>
              <a:gd name="T31" fmla="*/ 384892 h 228"/>
              <a:gd name="T32" fmla="*/ 0 w 347"/>
              <a:gd name="T33" fmla="*/ 144658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3" name="Freeform 135"/>
          <p:cNvSpPr>
            <a:spLocks/>
          </p:cNvSpPr>
          <p:nvPr/>
        </p:nvSpPr>
        <p:spPr bwMode="auto">
          <a:xfrm>
            <a:off x="7343775" y="1517650"/>
            <a:ext cx="1209675" cy="809625"/>
          </a:xfrm>
          <a:custGeom>
            <a:avLst/>
            <a:gdLst>
              <a:gd name="T0" fmla="*/ 93269 w 428"/>
              <a:gd name="T1" fmla="*/ 563892 h 313"/>
              <a:gd name="T2" fmla="*/ 93269 w 428"/>
              <a:gd name="T3" fmla="*/ 491466 h 313"/>
              <a:gd name="T4" fmla="*/ 186539 w 428"/>
              <a:gd name="T5" fmla="*/ 431972 h 313"/>
              <a:gd name="T6" fmla="*/ 325029 w 428"/>
              <a:gd name="T7" fmla="*/ 463012 h 313"/>
              <a:gd name="T8" fmla="*/ 401341 w 428"/>
              <a:gd name="T9" fmla="*/ 416452 h 313"/>
              <a:gd name="T10" fmla="*/ 520047 w 428"/>
              <a:gd name="T11" fmla="*/ 333679 h 313"/>
              <a:gd name="T12" fmla="*/ 460694 w 428"/>
              <a:gd name="T13" fmla="*/ 230213 h 313"/>
              <a:gd name="T14" fmla="*/ 494610 w 428"/>
              <a:gd name="T15" fmla="*/ 214693 h 313"/>
              <a:gd name="T16" fmla="*/ 593532 w 428"/>
              <a:gd name="T17" fmla="*/ 90533 h 313"/>
              <a:gd name="T18" fmla="*/ 898777 w 428"/>
              <a:gd name="T19" fmla="*/ 0 h 313"/>
              <a:gd name="T20" fmla="*/ 941172 w 428"/>
              <a:gd name="T21" fmla="*/ 245733 h 313"/>
              <a:gd name="T22" fmla="*/ 997699 w 428"/>
              <a:gd name="T23" fmla="*/ 287119 h 313"/>
              <a:gd name="T24" fmla="*/ 1020310 w 428"/>
              <a:gd name="T25" fmla="*/ 387999 h 313"/>
              <a:gd name="T26" fmla="*/ 1040094 w 428"/>
              <a:gd name="T27" fmla="*/ 519919 h 313"/>
              <a:gd name="T28" fmla="*/ 1057052 w 428"/>
              <a:gd name="T29" fmla="*/ 659599 h 313"/>
              <a:gd name="T30" fmla="*/ 1020310 w 428"/>
              <a:gd name="T31" fmla="*/ 734612 h 313"/>
              <a:gd name="T32" fmla="*/ 1133364 w 428"/>
              <a:gd name="T33" fmla="*/ 693225 h 313"/>
              <a:gd name="T34" fmla="*/ 1172933 w 428"/>
              <a:gd name="T35" fmla="*/ 646665 h 313"/>
              <a:gd name="T36" fmla="*/ 1209675 w 428"/>
              <a:gd name="T37" fmla="*/ 664772 h 313"/>
              <a:gd name="T38" fmla="*/ 1020310 w 428"/>
              <a:gd name="T39" fmla="*/ 809625 h 313"/>
              <a:gd name="T40" fmla="*/ 1020310 w 428"/>
              <a:gd name="T41" fmla="*/ 734612 h 313"/>
              <a:gd name="T42" fmla="*/ 867687 w 428"/>
              <a:gd name="T43" fmla="*/ 693225 h 313"/>
              <a:gd name="T44" fmla="*/ 788550 w 428"/>
              <a:gd name="T45" fmla="*/ 693225 h 313"/>
              <a:gd name="T46" fmla="*/ 788550 w 428"/>
              <a:gd name="T47" fmla="*/ 638905 h 313"/>
              <a:gd name="T48" fmla="*/ 729197 w 428"/>
              <a:gd name="T49" fmla="*/ 623385 h 313"/>
              <a:gd name="T50" fmla="*/ 686801 w 428"/>
              <a:gd name="T51" fmla="*/ 620799 h 313"/>
              <a:gd name="T52" fmla="*/ 14132 w 428"/>
              <a:gd name="T53" fmla="*/ 752718 h 313"/>
              <a:gd name="T54" fmla="*/ 0 w 428"/>
              <a:gd name="T55" fmla="*/ 680292 h 313"/>
              <a:gd name="T56" fmla="*/ 93269 w 428"/>
              <a:gd name="T57" fmla="*/ 563892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4" name="Freeform 136"/>
          <p:cNvSpPr>
            <a:spLocks/>
          </p:cNvSpPr>
          <p:nvPr/>
        </p:nvSpPr>
        <p:spPr bwMode="auto">
          <a:xfrm>
            <a:off x="7343775" y="1517650"/>
            <a:ext cx="1209675" cy="809625"/>
          </a:xfrm>
          <a:custGeom>
            <a:avLst/>
            <a:gdLst>
              <a:gd name="T0" fmla="*/ 93269 w 428"/>
              <a:gd name="T1" fmla="*/ 563892 h 313"/>
              <a:gd name="T2" fmla="*/ 93269 w 428"/>
              <a:gd name="T3" fmla="*/ 491466 h 313"/>
              <a:gd name="T4" fmla="*/ 186539 w 428"/>
              <a:gd name="T5" fmla="*/ 431972 h 313"/>
              <a:gd name="T6" fmla="*/ 325029 w 428"/>
              <a:gd name="T7" fmla="*/ 463012 h 313"/>
              <a:gd name="T8" fmla="*/ 401341 w 428"/>
              <a:gd name="T9" fmla="*/ 416452 h 313"/>
              <a:gd name="T10" fmla="*/ 520047 w 428"/>
              <a:gd name="T11" fmla="*/ 333679 h 313"/>
              <a:gd name="T12" fmla="*/ 460694 w 428"/>
              <a:gd name="T13" fmla="*/ 230213 h 313"/>
              <a:gd name="T14" fmla="*/ 494610 w 428"/>
              <a:gd name="T15" fmla="*/ 214693 h 313"/>
              <a:gd name="T16" fmla="*/ 593532 w 428"/>
              <a:gd name="T17" fmla="*/ 90533 h 313"/>
              <a:gd name="T18" fmla="*/ 898777 w 428"/>
              <a:gd name="T19" fmla="*/ 0 h 313"/>
              <a:gd name="T20" fmla="*/ 941172 w 428"/>
              <a:gd name="T21" fmla="*/ 245733 h 313"/>
              <a:gd name="T22" fmla="*/ 997699 w 428"/>
              <a:gd name="T23" fmla="*/ 287119 h 313"/>
              <a:gd name="T24" fmla="*/ 1020310 w 428"/>
              <a:gd name="T25" fmla="*/ 387999 h 313"/>
              <a:gd name="T26" fmla="*/ 1040094 w 428"/>
              <a:gd name="T27" fmla="*/ 519919 h 313"/>
              <a:gd name="T28" fmla="*/ 1057052 w 428"/>
              <a:gd name="T29" fmla="*/ 659599 h 313"/>
              <a:gd name="T30" fmla="*/ 1020310 w 428"/>
              <a:gd name="T31" fmla="*/ 734612 h 313"/>
              <a:gd name="T32" fmla="*/ 1133364 w 428"/>
              <a:gd name="T33" fmla="*/ 693225 h 313"/>
              <a:gd name="T34" fmla="*/ 1172933 w 428"/>
              <a:gd name="T35" fmla="*/ 646665 h 313"/>
              <a:gd name="T36" fmla="*/ 1209675 w 428"/>
              <a:gd name="T37" fmla="*/ 664772 h 313"/>
              <a:gd name="T38" fmla="*/ 1020310 w 428"/>
              <a:gd name="T39" fmla="*/ 809625 h 313"/>
              <a:gd name="T40" fmla="*/ 1020310 w 428"/>
              <a:gd name="T41" fmla="*/ 734612 h 313"/>
              <a:gd name="T42" fmla="*/ 867687 w 428"/>
              <a:gd name="T43" fmla="*/ 693225 h 313"/>
              <a:gd name="T44" fmla="*/ 788550 w 428"/>
              <a:gd name="T45" fmla="*/ 693225 h 313"/>
              <a:gd name="T46" fmla="*/ 788550 w 428"/>
              <a:gd name="T47" fmla="*/ 638905 h 313"/>
              <a:gd name="T48" fmla="*/ 729197 w 428"/>
              <a:gd name="T49" fmla="*/ 623385 h 313"/>
              <a:gd name="T50" fmla="*/ 686801 w 428"/>
              <a:gd name="T51" fmla="*/ 620799 h 313"/>
              <a:gd name="T52" fmla="*/ 14132 w 428"/>
              <a:gd name="T53" fmla="*/ 752718 h 313"/>
              <a:gd name="T54" fmla="*/ 0 w 428"/>
              <a:gd name="T55" fmla="*/ 680292 h 313"/>
              <a:gd name="T56" fmla="*/ 93269 w 428"/>
              <a:gd name="T57" fmla="*/ 563892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5" name="Freeform 137"/>
          <p:cNvSpPr>
            <a:spLocks/>
          </p:cNvSpPr>
          <p:nvPr/>
        </p:nvSpPr>
        <p:spPr bwMode="auto">
          <a:xfrm>
            <a:off x="8113713" y="2211387"/>
            <a:ext cx="247650" cy="442913"/>
          </a:xfrm>
          <a:custGeom>
            <a:avLst/>
            <a:gdLst>
              <a:gd name="T0" fmla="*/ 33770 w 88"/>
              <a:gd name="T1" fmla="*/ 388836 h 172"/>
              <a:gd name="T2" fmla="*/ 0 w 88"/>
              <a:gd name="T3" fmla="*/ 345060 h 172"/>
              <a:gd name="T4" fmla="*/ 56284 w 88"/>
              <a:gd name="T5" fmla="*/ 285833 h 172"/>
              <a:gd name="T6" fmla="*/ 109754 w 88"/>
              <a:gd name="T7" fmla="*/ 203431 h 172"/>
              <a:gd name="T8" fmla="*/ 56284 w 88"/>
              <a:gd name="T9" fmla="*/ 157080 h 172"/>
              <a:gd name="T10" fmla="*/ 16885 w 88"/>
              <a:gd name="T11" fmla="*/ 97853 h 172"/>
              <a:gd name="T12" fmla="*/ 73169 w 88"/>
              <a:gd name="T13" fmla="*/ 0 h 172"/>
              <a:gd name="T14" fmla="*/ 95683 w 88"/>
              <a:gd name="T15" fmla="*/ 0 h 172"/>
              <a:gd name="T16" fmla="*/ 247650 w 88"/>
              <a:gd name="T17" fmla="*/ 38626 h 172"/>
              <a:gd name="T18" fmla="*/ 247650 w 88"/>
              <a:gd name="T19" fmla="*/ 56652 h 172"/>
              <a:gd name="T20" fmla="*/ 247650 w 88"/>
              <a:gd name="T21" fmla="*/ 38626 h 172"/>
              <a:gd name="T22" fmla="*/ 216694 w 88"/>
              <a:gd name="T23" fmla="*/ 133904 h 172"/>
              <a:gd name="T24" fmla="*/ 247650 w 88"/>
              <a:gd name="T25" fmla="*/ 229182 h 172"/>
              <a:gd name="T26" fmla="*/ 188552 w 88"/>
              <a:gd name="T27" fmla="*/ 442913 h 172"/>
              <a:gd name="T28" fmla="*/ 73169 w 88"/>
              <a:gd name="T29" fmla="*/ 414587 h 172"/>
              <a:gd name="T30" fmla="*/ 33770 w 88"/>
              <a:gd name="T31" fmla="*/ 38883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6" name="Freeform 138"/>
          <p:cNvSpPr>
            <a:spLocks/>
          </p:cNvSpPr>
          <p:nvPr/>
        </p:nvSpPr>
        <p:spPr bwMode="auto">
          <a:xfrm>
            <a:off x="8113713" y="2211387"/>
            <a:ext cx="247650" cy="442913"/>
          </a:xfrm>
          <a:custGeom>
            <a:avLst/>
            <a:gdLst>
              <a:gd name="T0" fmla="*/ 33770 w 88"/>
              <a:gd name="T1" fmla="*/ 388836 h 172"/>
              <a:gd name="T2" fmla="*/ 0 w 88"/>
              <a:gd name="T3" fmla="*/ 345060 h 172"/>
              <a:gd name="T4" fmla="*/ 56284 w 88"/>
              <a:gd name="T5" fmla="*/ 285833 h 172"/>
              <a:gd name="T6" fmla="*/ 109754 w 88"/>
              <a:gd name="T7" fmla="*/ 203431 h 172"/>
              <a:gd name="T8" fmla="*/ 56284 w 88"/>
              <a:gd name="T9" fmla="*/ 157080 h 172"/>
              <a:gd name="T10" fmla="*/ 16885 w 88"/>
              <a:gd name="T11" fmla="*/ 97853 h 172"/>
              <a:gd name="T12" fmla="*/ 73169 w 88"/>
              <a:gd name="T13" fmla="*/ 0 h 172"/>
              <a:gd name="T14" fmla="*/ 95683 w 88"/>
              <a:gd name="T15" fmla="*/ 0 h 172"/>
              <a:gd name="T16" fmla="*/ 247650 w 88"/>
              <a:gd name="T17" fmla="*/ 38626 h 172"/>
              <a:gd name="T18" fmla="*/ 247650 w 88"/>
              <a:gd name="T19" fmla="*/ 56652 h 172"/>
              <a:gd name="T20" fmla="*/ 247650 w 88"/>
              <a:gd name="T21" fmla="*/ 38626 h 172"/>
              <a:gd name="T22" fmla="*/ 216694 w 88"/>
              <a:gd name="T23" fmla="*/ 133904 h 172"/>
              <a:gd name="T24" fmla="*/ 247650 w 88"/>
              <a:gd name="T25" fmla="*/ 229182 h 172"/>
              <a:gd name="T26" fmla="*/ 188552 w 88"/>
              <a:gd name="T27" fmla="*/ 442913 h 172"/>
              <a:gd name="T28" fmla="*/ 73169 w 88"/>
              <a:gd name="T29" fmla="*/ 414587 h 172"/>
              <a:gd name="T30" fmla="*/ 33770 w 88"/>
              <a:gd name="T31" fmla="*/ 38883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7" name="Freeform 139"/>
          <p:cNvSpPr>
            <a:spLocks/>
          </p:cNvSpPr>
          <p:nvPr/>
        </p:nvSpPr>
        <p:spPr bwMode="auto">
          <a:xfrm>
            <a:off x="8240713" y="1466850"/>
            <a:ext cx="215900" cy="442912"/>
          </a:xfrm>
          <a:custGeom>
            <a:avLst/>
            <a:gdLst>
              <a:gd name="T0" fmla="*/ 0 w 76"/>
              <a:gd name="T1" fmla="*/ 51803 h 171"/>
              <a:gd name="T2" fmla="*/ 196014 w 76"/>
              <a:gd name="T3" fmla="*/ 0 h 171"/>
              <a:gd name="T4" fmla="*/ 215900 w 76"/>
              <a:gd name="T5" fmla="*/ 51803 h 171"/>
              <a:gd name="T6" fmla="*/ 196014 w 76"/>
              <a:gd name="T7" fmla="*/ 142457 h 171"/>
              <a:gd name="T8" fmla="*/ 196014 w 76"/>
              <a:gd name="T9" fmla="*/ 370388 h 171"/>
              <a:gd name="T10" fmla="*/ 215900 w 76"/>
              <a:gd name="T11" fmla="*/ 427371 h 171"/>
              <a:gd name="T12" fmla="*/ 116472 w 76"/>
              <a:gd name="T13" fmla="*/ 442912 h 171"/>
              <a:gd name="T14" fmla="*/ 99428 w 76"/>
              <a:gd name="T15" fmla="*/ 341897 h 171"/>
              <a:gd name="T16" fmla="*/ 42612 w 76"/>
              <a:gd name="T17" fmla="*/ 297865 h 171"/>
              <a:gd name="T18" fmla="*/ 0 w 76"/>
              <a:gd name="T19" fmla="*/ 5180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8" name="Freeform 140"/>
          <p:cNvSpPr>
            <a:spLocks/>
          </p:cNvSpPr>
          <p:nvPr/>
        </p:nvSpPr>
        <p:spPr bwMode="auto">
          <a:xfrm>
            <a:off x="8240713" y="1466850"/>
            <a:ext cx="215900" cy="442912"/>
          </a:xfrm>
          <a:custGeom>
            <a:avLst/>
            <a:gdLst>
              <a:gd name="T0" fmla="*/ 0 w 76"/>
              <a:gd name="T1" fmla="*/ 51803 h 171"/>
              <a:gd name="T2" fmla="*/ 196014 w 76"/>
              <a:gd name="T3" fmla="*/ 0 h 171"/>
              <a:gd name="T4" fmla="*/ 215900 w 76"/>
              <a:gd name="T5" fmla="*/ 51803 h 171"/>
              <a:gd name="T6" fmla="*/ 196014 w 76"/>
              <a:gd name="T7" fmla="*/ 142457 h 171"/>
              <a:gd name="T8" fmla="*/ 196014 w 76"/>
              <a:gd name="T9" fmla="*/ 370388 h 171"/>
              <a:gd name="T10" fmla="*/ 215900 w 76"/>
              <a:gd name="T11" fmla="*/ 427371 h 171"/>
              <a:gd name="T12" fmla="*/ 116472 w 76"/>
              <a:gd name="T13" fmla="*/ 442912 h 171"/>
              <a:gd name="T14" fmla="*/ 99428 w 76"/>
              <a:gd name="T15" fmla="*/ 341897 h 171"/>
              <a:gd name="T16" fmla="*/ 42612 w 76"/>
              <a:gd name="T17" fmla="*/ 297865 h 171"/>
              <a:gd name="T18" fmla="*/ 0 w 76"/>
              <a:gd name="T19" fmla="*/ 5180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9" name="Freeform 141"/>
          <p:cNvSpPr>
            <a:spLocks/>
          </p:cNvSpPr>
          <p:nvPr/>
        </p:nvSpPr>
        <p:spPr bwMode="auto">
          <a:xfrm>
            <a:off x="8383588" y="2009775"/>
            <a:ext cx="228600" cy="168275"/>
          </a:xfrm>
          <a:custGeom>
            <a:avLst/>
            <a:gdLst>
              <a:gd name="T0" fmla="*/ 0 w 81"/>
              <a:gd name="T1" fmla="*/ 28477 h 65"/>
              <a:gd name="T2" fmla="*/ 208844 w 81"/>
              <a:gd name="T3" fmla="*/ 0 h 65"/>
              <a:gd name="T4" fmla="*/ 228600 w 81"/>
              <a:gd name="T5" fmla="*/ 100965 h 65"/>
              <a:gd name="T6" fmla="*/ 14111 w 81"/>
              <a:gd name="T7" fmla="*/ 168275 h 65"/>
              <a:gd name="T8" fmla="*/ 0 w 81"/>
              <a:gd name="T9" fmla="*/ 2847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0" name="Freeform 142"/>
          <p:cNvSpPr>
            <a:spLocks/>
          </p:cNvSpPr>
          <p:nvPr/>
        </p:nvSpPr>
        <p:spPr bwMode="auto">
          <a:xfrm>
            <a:off x="8383588" y="2009775"/>
            <a:ext cx="228600" cy="168275"/>
          </a:xfrm>
          <a:custGeom>
            <a:avLst/>
            <a:gdLst>
              <a:gd name="T0" fmla="*/ 0 w 81"/>
              <a:gd name="T1" fmla="*/ 28477 h 65"/>
              <a:gd name="T2" fmla="*/ 208844 w 81"/>
              <a:gd name="T3" fmla="*/ 0 h 65"/>
              <a:gd name="T4" fmla="*/ 228600 w 81"/>
              <a:gd name="T5" fmla="*/ 100965 h 65"/>
              <a:gd name="T6" fmla="*/ 14111 w 81"/>
              <a:gd name="T7" fmla="*/ 168275 h 65"/>
              <a:gd name="T8" fmla="*/ 0 w 81"/>
              <a:gd name="T9" fmla="*/ 2847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1" name="Freeform 143"/>
          <p:cNvSpPr>
            <a:spLocks/>
          </p:cNvSpPr>
          <p:nvPr/>
        </p:nvSpPr>
        <p:spPr bwMode="auto">
          <a:xfrm>
            <a:off x="8361363" y="1866900"/>
            <a:ext cx="465137" cy="171450"/>
          </a:xfrm>
          <a:custGeom>
            <a:avLst/>
            <a:gdLst>
              <a:gd name="T0" fmla="*/ 90758 w 164"/>
              <a:gd name="T1" fmla="*/ 25590 h 67"/>
              <a:gd name="T2" fmla="*/ 309146 w 164"/>
              <a:gd name="T3" fmla="*/ 0 h 67"/>
              <a:gd name="T4" fmla="*/ 382887 w 164"/>
              <a:gd name="T5" fmla="*/ 81887 h 67"/>
              <a:gd name="T6" fmla="*/ 422594 w 164"/>
              <a:gd name="T7" fmla="*/ 66533 h 67"/>
              <a:gd name="T8" fmla="*/ 465137 w 164"/>
              <a:gd name="T9" fmla="*/ 25590 h 67"/>
              <a:gd name="T10" fmla="*/ 465137 w 164"/>
              <a:gd name="T11" fmla="*/ 97240 h 67"/>
              <a:gd name="T12" fmla="*/ 422594 w 164"/>
              <a:gd name="T13" fmla="*/ 140743 h 67"/>
              <a:gd name="T14" fmla="*/ 346017 w 164"/>
              <a:gd name="T15" fmla="*/ 140743 h 67"/>
              <a:gd name="T16" fmla="*/ 286456 w 164"/>
              <a:gd name="T17" fmla="*/ 97240 h 67"/>
              <a:gd name="T18" fmla="*/ 229732 w 164"/>
              <a:gd name="T19" fmla="*/ 140743 h 67"/>
              <a:gd name="T20" fmla="*/ 19853 w 164"/>
              <a:gd name="T21" fmla="*/ 171450 h 67"/>
              <a:gd name="T22" fmla="*/ 0 w 164"/>
              <a:gd name="T23" fmla="*/ 38384 h 67"/>
              <a:gd name="T24" fmla="*/ 90758 w 164"/>
              <a:gd name="T25" fmla="*/ 2559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2" name="Freeform 144"/>
          <p:cNvSpPr>
            <a:spLocks/>
          </p:cNvSpPr>
          <p:nvPr/>
        </p:nvSpPr>
        <p:spPr bwMode="auto">
          <a:xfrm>
            <a:off x="8361363" y="1866900"/>
            <a:ext cx="465137" cy="171450"/>
          </a:xfrm>
          <a:custGeom>
            <a:avLst/>
            <a:gdLst>
              <a:gd name="T0" fmla="*/ 90758 w 164"/>
              <a:gd name="T1" fmla="*/ 25590 h 67"/>
              <a:gd name="T2" fmla="*/ 309146 w 164"/>
              <a:gd name="T3" fmla="*/ 0 h 67"/>
              <a:gd name="T4" fmla="*/ 382887 w 164"/>
              <a:gd name="T5" fmla="*/ 81887 h 67"/>
              <a:gd name="T6" fmla="*/ 422594 w 164"/>
              <a:gd name="T7" fmla="*/ 66533 h 67"/>
              <a:gd name="T8" fmla="*/ 465137 w 164"/>
              <a:gd name="T9" fmla="*/ 25590 h 67"/>
              <a:gd name="T10" fmla="*/ 465137 w 164"/>
              <a:gd name="T11" fmla="*/ 97240 h 67"/>
              <a:gd name="T12" fmla="*/ 422594 w 164"/>
              <a:gd name="T13" fmla="*/ 140743 h 67"/>
              <a:gd name="T14" fmla="*/ 346017 w 164"/>
              <a:gd name="T15" fmla="*/ 140743 h 67"/>
              <a:gd name="T16" fmla="*/ 286456 w 164"/>
              <a:gd name="T17" fmla="*/ 97240 h 67"/>
              <a:gd name="T18" fmla="*/ 229732 w 164"/>
              <a:gd name="T19" fmla="*/ 140743 h 67"/>
              <a:gd name="T20" fmla="*/ 19853 w 164"/>
              <a:gd name="T21" fmla="*/ 171450 h 67"/>
              <a:gd name="T22" fmla="*/ 0 w 164"/>
              <a:gd name="T23" fmla="*/ 38384 h 67"/>
              <a:gd name="T24" fmla="*/ 90758 w 164"/>
              <a:gd name="T25" fmla="*/ 2559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3" name="Freeform 145"/>
          <p:cNvSpPr>
            <a:spLocks/>
          </p:cNvSpPr>
          <p:nvPr/>
        </p:nvSpPr>
        <p:spPr bwMode="auto">
          <a:xfrm>
            <a:off x="8596313" y="1968500"/>
            <a:ext cx="112712" cy="144462"/>
          </a:xfrm>
          <a:custGeom>
            <a:avLst/>
            <a:gdLst>
              <a:gd name="T0" fmla="*/ 112712 w 40"/>
              <a:gd name="T1" fmla="*/ 41275 h 56"/>
              <a:gd name="T2" fmla="*/ 16907 w 40"/>
              <a:gd name="T3" fmla="*/ 144462 h 56"/>
              <a:gd name="T4" fmla="*/ 0 w 40"/>
              <a:gd name="T5" fmla="*/ 41275 h 56"/>
              <a:gd name="T6" fmla="*/ 53538 w 40"/>
              <a:gd name="T7" fmla="*/ 0 h 56"/>
              <a:gd name="T8" fmla="*/ 112712 w 40"/>
              <a:gd name="T9" fmla="*/ 41275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4" name="Freeform 146"/>
          <p:cNvSpPr>
            <a:spLocks/>
          </p:cNvSpPr>
          <p:nvPr/>
        </p:nvSpPr>
        <p:spPr bwMode="auto">
          <a:xfrm>
            <a:off x="8596313" y="1968500"/>
            <a:ext cx="112712" cy="144462"/>
          </a:xfrm>
          <a:custGeom>
            <a:avLst/>
            <a:gdLst>
              <a:gd name="T0" fmla="*/ 112712 w 40"/>
              <a:gd name="T1" fmla="*/ 41275 h 56"/>
              <a:gd name="T2" fmla="*/ 16907 w 40"/>
              <a:gd name="T3" fmla="*/ 144462 h 56"/>
              <a:gd name="T4" fmla="*/ 0 w 40"/>
              <a:gd name="T5" fmla="*/ 41275 h 56"/>
              <a:gd name="T6" fmla="*/ 53538 w 40"/>
              <a:gd name="T7" fmla="*/ 0 h 56"/>
              <a:gd name="T8" fmla="*/ 112712 w 40"/>
              <a:gd name="T9" fmla="*/ 41275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5" name="Freeform 147"/>
          <p:cNvSpPr>
            <a:spLocks/>
          </p:cNvSpPr>
          <p:nvPr/>
        </p:nvSpPr>
        <p:spPr bwMode="auto">
          <a:xfrm>
            <a:off x="8437563" y="1376362"/>
            <a:ext cx="230187" cy="515938"/>
          </a:xfrm>
          <a:custGeom>
            <a:avLst/>
            <a:gdLst>
              <a:gd name="T0" fmla="*/ 0 w 82"/>
              <a:gd name="T1" fmla="*/ 7778 h 199"/>
              <a:gd name="T2" fmla="*/ 81408 w 82"/>
              <a:gd name="T3" fmla="*/ 0 h 199"/>
              <a:gd name="T4" fmla="*/ 213344 w 82"/>
              <a:gd name="T5" fmla="*/ 344823 h 199"/>
              <a:gd name="T6" fmla="*/ 230187 w 82"/>
              <a:gd name="T7" fmla="*/ 482234 h 199"/>
              <a:gd name="T8" fmla="*/ 19650 w 82"/>
              <a:gd name="T9" fmla="*/ 515938 h 199"/>
              <a:gd name="T10" fmla="*/ 0 w 82"/>
              <a:gd name="T11" fmla="*/ 458900 h 199"/>
              <a:gd name="T12" fmla="*/ 0 w 82"/>
              <a:gd name="T13" fmla="*/ 230746 h 199"/>
              <a:gd name="T14" fmla="*/ 19650 w 82"/>
              <a:gd name="T15" fmla="*/ 140003 h 199"/>
              <a:gd name="T16" fmla="*/ 0 w 82"/>
              <a:gd name="T17" fmla="*/ 85558 h 199"/>
              <a:gd name="T18" fmla="*/ 0 w 82"/>
              <a:gd name="T19" fmla="*/ 7778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6" name="Freeform 148"/>
          <p:cNvSpPr>
            <a:spLocks/>
          </p:cNvSpPr>
          <p:nvPr/>
        </p:nvSpPr>
        <p:spPr bwMode="auto">
          <a:xfrm>
            <a:off x="8437563" y="1376362"/>
            <a:ext cx="230187" cy="515938"/>
          </a:xfrm>
          <a:custGeom>
            <a:avLst/>
            <a:gdLst>
              <a:gd name="T0" fmla="*/ 0 w 82"/>
              <a:gd name="T1" fmla="*/ 7778 h 199"/>
              <a:gd name="T2" fmla="*/ 81408 w 82"/>
              <a:gd name="T3" fmla="*/ 0 h 199"/>
              <a:gd name="T4" fmla="*/ 213344 w 82"/>
              <a:gd name="T5" fmla="*/ 344823 h 199"/>
              <a:gd name="T6" fmla="*/ 230187 w 82"/>
              <a:gd name="T7" fmla="*/ 482234 h 199"/>
              <a:gd name="T8" fmla="*/ 19650 w 82"/>
              <a:gd name="T9" fmla="*/ 515938 h 199"/>
              <a:gd name="T10" fmla="*/ 0 w 82"/>
              <a:gd name="T11" fmla="*/ 458900 h 199"/>
              <a:gd name="T12" fmla="*/ 0 w 82"/>
              <a:gd name="T13" fmla="*/ 230746 h 199"/>
              <a:gd name="T14" fmla="*/ 19650 w 82"/>
              <a:gd name="T15" fmla="*/ 140003 h 199"/>
              <a:gd name="T16" fmla="*/ 0 w 82"/>
              <a:gd name="T17" fmla="*/ 85558 h 199"/>
              <a:gd name="T18" fmla="*/ 0 w 82"/>
              <a:gd name="T19" fmla="*/ 7778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7" name="Rectangle 169"/>
          <p:cNvSpPr>
            <a:spLocks noChangeArrowheads="1"/>
          </p:cNvSpPr>
          <p:nvPr/>
        </p:nvSpPr>
        <p:spPr bwMode="auto">
          <a:xfrm>
            <a:off x="525463" y="5079792"/>
            <a:ext cx="16922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88" name="Rectangle 172"/>
          <p:cNvSpPr>
            <a:spLocks noChangeArrowheads="1"/>
          </p:cNvSpPr>
          <p:nvPr/>
        </p:nvSpPr>
        <p:spPr bwMode="auto">
          <a:xfrm>
            <a:off x="603251" y="5279817"/>
            <a:ext cx="1504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3333FF"/>
                </a:solidFill>
                <a:latin typeface="Times New Roman" panose="02020603050405020304" pitchFamily="18" charset="0"/>
              </a:rPr>
              <a:t> State Satellite Labs</a:t>
            </a:r>
            <a:endParaRPr lang="en-US" altLang="en-US" sz="1400" b="1">
              <a:latin typeface="Times New Roman" panose="02020603050405020304" pitchFamily="18" charset="0"/>
            </a:endParaRPr>
          </a:p>
        </p:txBody>
      </p:sp>
      <p:sp>
        <p:nvSpPr>
          <p:cNvPr id="10389" name="Rectangle 173"/>
          <p:cNvSpPr>
            <a:spLocks noChangeArrowheads="1"/>
          </p:cNvSpPr>
          <p:nvPr/>
        </p:nvSpPr>
        <p:spPr bwMode="auto">
          <a:xfrm>
            <a:off x="598488" y="5629067"/>
            <a:ext cx="2998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3333FF"/>
                </a:solidFill>
                <a:latin typeface="Times New Roman" panose="02020603050405020304" pitchFamily="18" charset="0"/>
              </a:rPr>
              <a:t> State Field Research Centers/Food Use</a:t>
            </a:r>
            <a:endParaRPr lang="en-US" altLang="en-US" sz="1400" b="1">
              <a:latin typeface="Times New Roman" panose="02020603050405020304" pitchFamily="18" charset="0"/>
            </a:endParaRPr>
          </a:p>
        </p:txBody>
      </p:sp>
      <p:sp>
        <p:nvSpPr>
          <p:cNvPr id="10390" name="Oval 180"/>
          <p:cNvSpPr>
            <a:spLocks noChangeArrowheads="1"/>
          </p:cNvSpPr>
          <p:nvPr/>
        </p:nvSpPr>
        <p:spPr bwMode="auto">
          <a:xfrm>
            <a:off x="446088" y="5356017"/>
            <a:ext cx="85725" cy="100013"/>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1" name="Rectangle 202"/>
          <p:cNvSpPr>
            <a:spLocks noChangeArrowheads="1"/>
          </p:cNvSpPr>
          <p:nvPr/>
        </p:nvSpPr>
        <p:spPr bwMode="auto">
          <a:xfrm>
            <a:off x="446088" y="5660817"/>
            <a:ext cx="92075" cy="152400"/>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2" name="Rectangle 171"/>
          <p:cNvSpPr>
            <a:spLocks noChangeArrowheads="1"/>
          </p:cNvSpPr>
          <p:nvPr/>
        </p:nvSpPr>
        <p:spPr bwMode="auto">
          <a:xfrm>
            <a:off x="698501" y="5348080"/>
            <a:ext cx="16065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3" name="Rectangle 175"/>
          <p:cNvSpPr>
            <a:spLocks noChangeArrowheads="1"/>
          </p:cNvSpPr>
          <p:nvPr/>
        </p:nvSpPr>
        <p:spPr bwMode="auto">
          <a:xfrm>
            <a:off x="5551488" y="5138737"/>
            <a:ext cx="673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060000"/>
                </a:solidFill>
                <a:latin typeface="Times New Roman" panose="02020603050405020304" pitchFamily="18" charset="0"/>
              </a:rPr>
              <a:t>Hawaii </a:t>
            </a:r>
            <a:endParaRPr lang="en-US" altLang="en-US" b="1">
              <a:latin typeface="Times New Roman" panose="02020603050405020304" pitchFamily="18" charset="0"/>
            </a:endParaRPr>
          </a:p>
        </p:txBody>
      </p:sp>
      <p:sp>
        <p:nvSpPr>
          <p:cNvPr id="10394" name="Rectangle 176"/>
          <p:cNvSpPr>
            <a:spLocks noChangeArrowheads="1"/>
          </p:cNvSpPr>
          <p:nvPr/>
        </p:nvSpPr>
        <p:spPr bwMode="auto">
          <a:xfrm>
            <a:off x="6394450" y="5138737"/>
            <a:ext cx="166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3333CC"/>
                </a:solidFill>
                <a:latin typeface="Times New Roman" panose="02020603050405020304" pitchFamily="18" charset="0"/>
              </a:rPr>
              <a:t>= </a:t>
            </a:r>
            <a:endParaRPr lang="en-US" altLang="en-US" b="1">
              <a:latin typeface="Times New Roman" panose="02020603050405020304" pitchFamily="18" charset="0"/>
            </a:endParaRPr>
          </a:p>
        </p:txBody>
      </p:sp>
      <p:sp>
        <p:nvSpPr>
          <p:cNvPr id="10395" name="AutoShape 150"/>
          <p:cNvSpPr>
            <a:spLocks noChangeArrowheads="1"/>
          </p:cNvSpPr>
          <p:nvPr/>
        </p:nvSpPr>
        <p:spPr bwMode="auto">
          <a:xfrm>
            <a:off x="5745163" y="2225675"/>
            <a:ext cx="76200" cy="66675"/>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6" name="AutoShape 151"/>
          <p:cNvSpPr>
            <a:spLocks noChangeArrowheads="1"/>
          </p:cNvSpPr>
          <p:nvPr/>
        </p:nvSpPr>
        <p:spPr bwMode="auto">
          <a:xfrm>
            <a:off x="6440488" y="2225675"/>
            <a:ext cx="77787" cy="66675"/>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7" name="AutoShape 152"/>
          <p:cNvSpPr>
            <a:spLocks noChangeArrowheads="1"/>
          </p:cNvSpPr>
          <p:nvPr/>
        </p:nvSpPr>
        <p:spPr bwMode="auto">
          <a:xfrm>
            <a:off x="7756525" y="5143500"/>
            <a:ext cx="76200" cy="69850"/>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8" name="AutoShape 153"/>
          <p:cNvSpPr>
            <a:spLocks noChangeArrowheads="1"/>
          </p:cNvSpPr>
          <p:nvPr/>
        </p:nvSpPr>
        <p:spPr bwMode="auto">
          <a:xfrm>
            <a:off x="8529638" y="1681162"/>
            <a:ext cx="77787" cy="68263"/>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9" name="AutoShape 154"/>
          <p:cNvSpPr>
            <a:spLocks noChangeArrowheads="1"/>
          </p:cNvSpPr>
          <p:nvPr/>
        </p:nvSpPr>
        <p:spPr bwMode="auto">
          <a:xfrm>
            <a:off x="7986713" y="2768600"/>
            <a:ext cx="79375" cy="66675"/>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0" name="AutoShape 155"/>
          <p:cNvSpPr>
            <a:spLocks noChangeArrowheads="1"/>
          </p:cNvSpPr>
          <p:nvPr/>
        </p:nvSpPr>
        <p:spPr bwMode="auto">
          <a:xfrm>
            <a:off x="7415213" y="4648200"/>
            <a:ext cx="76200" cy="68262"/>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1" name="AutoShape 156"/>
          <p:cNvSpPr>
            <a:spLocks noChangeArrowheads="1"/>
          </p:cNvSpPr>
          <p:nvPr/>
        </p:nvSpPr>
        <p:spPr bwMode="auto">
          <a:xfrm>
            <a:off x="8143875" y="1954212"/>
            <a:ext cx="77788" cy="66675"/>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2" name="AutoShape 157"/>
          <p:cNvSpPr>
            <a:spLocks noChangeArrowheads="1"/>
          </p:cNvSpPr>
          <p:nvPr/>
        </p:nvSpPr>
        <p:spPr bwMode="auto">
          <a:xfrm>
            <a:off x="8221663" y="2565400"/>
            <a:ext cx="76200" cy="66675"/>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3" name="Oval 158"/>
          <p:cNvSpPr>
            <a:spLocks noChangeArrowheads="1"/>
          </p:cNvSpPr>
          <p:nvPr/>
        </p:nvSpPr>
        <p:spPr bwMode="auto">
          <a:xfrm>
            <a:off x="1884363" y="1462087"/>
            <a:ext cx="76200" cy="6667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4" name="Oval 159"/>
          <p:cNvSpPr>
            <a:spLocks noChangeArrowheads="1"/>
          </p:cNvSpPr>
          <p:nvPr/>
        </p:nvSpPr>
        <p:spPr bwMode="auto">
          <a:xfrm>
            <a:off x="7756525" y="3379787"/>
            <a:ext cx="76200" cy="6667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5" name="Oval 164"/>
          <p:cNvSpPr>
            <a:spLocks noChangeArrowheads="1"/>
          </p:cNvSpPr>
          <p:nvPr/>
        </p:nvSpPr>
        <p:spPr bwMode="auto">
          <a:xfrm>
            <a:off x="736600" y="2774950"/>
            <a:ext cx="77788" cy="6667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6" name="Rectangle 177"/>
          <p:cNvSpPr>
            <a:spLocks noChangeArrowheads="1"/>
          </p:cNvSpPr>
          <p:nvPr/>
        </p:nvSpPr>
        <p:spPr bwMode="auto">
          <a:xfrm>
            <a:off x="6711950" y="5546725"/>
            <a:ext cx="85725" cy="82550"/>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7" name="Rectangle 178"/>
          <p:cNvSpPr>
            <a:spLocks noChangeArrowheads="1"/>
          </p:cNvSpPr>
          <p:nvPr/>
        </p:nvSpPr>
        <p:spPr bwMode="auto">
          <a:xfrm>
            <a:off x="6711950" y="5219700"/>
            <a:ext cx="85725" cy="82550"/>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8" name="Oval 179"/>
          <p:cNvSpPr>
            <a:spLocks noChangeArrowheads="1"/>
          </p:cNvSpPr>
          <p:nvPr/>
        </p:nvSpPr>
        <p:spPr bwMode="auto">
          <a:xfrm>
            <a:off x="4605338" y="1625600"/>
            <a:ext cx="76200" cy="65087"/>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9" name="Oval 181"/>
          <p:cNvSpPr>
            <a:spLocks noChangeArrowheads="1"/>
          </p:cNvSpPr>
          <p:nvPr/>
        </p:nvSpPr>
        <p:spPr bwMode="auto">
          <a:xfrm>
            <a:off x="6537325" y="5219700"/>
            <a:ext cx="76200" cy="6667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0" name="AutoShape 182"/>
          <p:cNvSpPr>
            <a:spLocks noChangeArrowheads="1"/>
          </p:cNvSpPr>
          <p:nvPr/>
        </p:nvSpPr>
        <p:spPr bwMode="auto">
          <a:xfrm>
            <a:off x="8643938" y="1216025"/>
            <a:ext cx="76200" cy="68262"/>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1" name="Rectangle 183"/>
          <p:cNvSpPr>
            <a:spLocks noChangeArrowheads="1"/>
          </p:cNvSpPr>
          <p:nvPr/>
        </p:nvSpPr>
        <p:spPr bwMode="auto">
          <a:xfrm>
            <a:off x="7940675" y="3340100"/>
            <a:ext cx="87313" cy="82550"/>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2" name="Oval 184"/>
          <p:cNvSpPr>
            <a:spLocks noChangeArrowheads="1"/>
          </p:cNvSpPr>
          <p:nvPr/>
        </p:nvSpPr>
        <p:spPr bwMode="auto">
          <a:xfrm>
            <a:off x="4605338" y="4648200"/>
            <a:ext cx="76200" cy="6667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3" name="Rectangle 197"/>
          <p:cNvSpPr>
            <a:spLocks noChangeArrowheads="1"/>
          </p:cNvSpPr>
          <p:nvPr/>
        </p:nvSpPr>
        <p:spPr bwMode="auto">
          <a:xfrm>
            <a:off x="1028700" y="1595437"/>
            <a:ext cx="87313" cy="82550"/>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4" name="Rectangle 200"/>
          <p:cNvSpPr>
            <a:spLocks noChangeArrowheads="1"/>
          </p:cNvSpPr>
          <p:nvPr/>
        </p:nvSpPr>
        <p:spPr bwMode="auto">
          <a:xfrm>
            <a:off x="1379538" y="942975"/>
            <a:ext cx="87312" cy="80962"/>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5" name="Rectangle 201"/>
          <p:cNvSpPr>
            <a:spLocks noChangeArrowheads="1"/>
          </p:cNvSpPr>
          <p:nvPr/>
        </p:nvSpPr>
        <p:spPr bwMode="auto">
          <a:xfrm>
            <a:off x="2081213" y="1514475"/>
            <a:ext cx="88900" cy="80962"/>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6" name="Rectangle 203"/>
          <p:cNvSpPr>
            <a:spLocks noChangeArrowheads="1"/>
          </p:cNvSpPr>
          <p:nvPr/>
        </p:nvSpPr>
        <p:spPr bwMode="auto">
          <a:xfrm>
            <a:off x="4364038" y="5110162"/>
            <a:ext cx="87312" cy="80963"/>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7" name="Rectangle 204"/>
          <p:cNvSpPr>
            <a:spLocks noChangeArrowheads="1"/>
          </p:cNvSpPr>
          <p:nvPr/>
        </p:nvSpPr>
        <p:spPr bwMode="auto">
          <a:xfrm>
            <a:off x="6032500" y="3557587"/>
            <a:ext cx="87313" cy="80963"/>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8" name="Text Box 208"/>
          <p:cNvSpPr txBox="1">
            <a:spLocks noChangeArrowheads="1"/>
          </p:cNvSpPr>
          <p:nvPr/>
        </p:nvSpPr>
        <p:spPr bwMode="auto">
          <a:xfrm>
            <a:off x="293298" y="264366"/>
            <a:ext cx="8510977"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rPr>
              <a:t>State Satellite Labs &amp; Field Research Centers</a:t>
            </a:r>
          </a:p>
        </p:txBody>
      </p:sp>
      <p:sp>
        <p:nvSpPr>
          <p:cNvPr id="10419" name="Rectangle 211"/>
          <p:cNvSpPr>
            <a:spLocks noChangeArrowheads="1"/>
          </p:cNvSpPr>
          <p:nvPr/>
        </p:nvSpPr>
        <p:spPr bwMode="auto">
          <a:xfrm>
            <a:off x="579438" y="5937042"/>
            <a:ext cx="33337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3333FF"/>
                </a:solidFill>
                <a:latin typeface="Times New Roman" panose="02020603050405020304" pitchFamily="18" charset="0"/>
              </a:rPr>
              <a:t> State Field Research Centers/Ornamentals </a:t>
            </a:r>
          </a:p>
          <a:p>
            <a:r>
              <a:rPr lang="en-US" altLang="en-US" sz="1400" b="1">
                <a:solidFill>
                  <a:srgbClr val="3333FF"/>
                </a:solidFill>
                <a:latin typeface="Times New Roman" panose="02020603050405020304" pitchFamily="18" charset="0"/>
              </a:rPr>
              <a:t> and Non-food Use</a:t>
            </a:r>
            <a:endParaRPr lang="en-US" altLang="en-US" sz="1400" b="1">
              <a:latin typeface="Times New Roman" panose="02020603050405020304" pitchFamily="18" charset="0"/>
            </a:endParaRPr>
          </a:p>
        </p:txBody>
      </p:sp>
      <p:sp>
        <p:nvSpPr>
          <p:cNvPr id="10420" name="AutoShape 215"/>
          <p:cNvSpPr>
            <a:spLocks noChangeArrowheads="1"/>
          </p:cNvSpPr>
          <p:nvPr/>
        </p:nvSpPr>
        <p:spPr bwMode="auto">
          <a:xfrm>
            <a:off x="8175625" y="2408237"/>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1" name="AutoShape 217"/>
          <p:cNvSpPr>
            <a:spLocks noChangeArrowheads="1"/>
          </p:cNvSpPr>
          <p:nvPr/>
        </p:nvSpPr>
        <p:spPr bwMode="auto">
          <a:xfrm>
            <a:off x="8404225" y="2179637"/>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2" name="AutoShape 218"/>
          <p:cNvSpPr>
            <a:spLocks noChangeArrowheads="1"/>
          </p:cNvSpPr>
          <p:nvPr/>
        </p:nvSpPr>
        <p:spPr bwMode="auto">
          <a:xfrm>
            <a:off x="446088" y="5965617"/>
            <a:ext cx="149225" cy="1524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3" name="AutoShape 219"/>
          <p:cNvSpPr>
            <a:spLocks noChangeArrowheads="1"/>
          </p:cNvSpPr>
          <p:nvPr/>
        </p:nvSpPr>
        <p:spPr bwMode="auto">
          <a:xfrm>
            <a:off x="860425" y="2713037"/>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4" name="AutoShape 220"/>
          <p:cNvSpPr>
            <a:spLocks noChangeArrowheads="1"/>
          </p:cNvSpPr>
          <p:nvPr/>
        </p:nvSpPr>
        <p:spPr bwMode="auto">
          <a:xfrm>
            <a:off x="5813425" y="2484437"/>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5" name="Rectangle 198"/>
          <p:cNvSpPr>
            <a:spLocks noChangeArrowheads="1"/>
          </p:cNvSpPr>
          <p:nvPr/>
        </p:nvSpPr>
        <p:spPr bwMode="auto">
          <a:xfrm>
            <a:off x="1495425" y="3913187"/>
            <a:ext cx="87313" cy="80963"/>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6" name="Rectangle 199"/>
          <p:cNvSpPr>
            <a:spLocks noChangeArrowheads="1"/>
          </p:cNvSpPr>
          <p:nvPr/>
        </p:nvSpPr>
        <p:spPr bwMode="auto">
          <a:xfrm>
            <a:off x="904875" y="2889250"/>
            <a:ext cx="87313" cy="82550"/>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7" name="Rectangle 222"/>
          <p:cNvSpPr>
            <a:spLocks noChangeArrowheads="1"/>
          </p:cNvSpPr>
          <p:nvPr/>
        </p:nvSpPr>
        <p:spPr bwMode="auto">
          <a:xfrm>
            <a:off x="1222375" y="3608387"/>
            <a:ext cx="87313" cy="80963"/>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8" name="Rectangle 223"/>
          <p:cNvSpPr>
            <a:spLocks noChangeArrowheads="1"/>
          </p:cNvSpPr>
          <p:nvPr/>
        </p:nvSpPr>
        <p:spPr bwMode="auto">
          <a:xfrm>
            <a:off x="1089025" y="3170237"/>
            <a:ext cx="87313" cy="80963"/>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0429" name="Group 227"/>
          <p:cNvGrpSpPr>
            <a:grpSpLocks/>
          </p:cNvGrpSpPr>
          <p:nvPr/>
        </p:nvGrpSpPr>
        <p:grpSpPr bwMode="auto">
          <a:xfrm>
            <a:off x="3070225" y="2713037"/>
            <a:ext cx="468313" cy="1604963"/>
            <a:chOff x="1920" y="2256"/>
            <a:chExt cx="295" cy="1011"/>
          </a:xfrm>
        </p:grpSpPr>
        <p:sp>
          <p:nvSpPr>
            <p:cNvPr id="10430" name="Rectangle 225"/>
            <p:cNvSpPr>
              <a:spLocks noChangeArrowheads="1"/>
            </p:cNvSpPr>
            <p:nvPr/>
          </p:nvSpPr>
          <p:spPr bwMode="auto">
            <a:xfrm>
              <a:off x="1920" y="3216"/>
              <a:ext cx="55" cy="51"/>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31" name="Rectangle 226"/>
            <p:cNvSpPr>
              <a:spLocks noChangeArrowheads="1"/>
            </p:cNvSpPr>
            <p:nvPr/>
          </p:nvSpPr>
          <p:spPr bwMode="auto">
            <a:xfrm>
              <a:off x="2160" y="2256"/>
              <a:ext cx="55" cy="51"/>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Tree>
    <p:extLst>
      <p:ext uri="{BB962C8B-B14F-4D97-AF65-F5344CB8AC3E}">
        <p14:creationId xmlns:p14="http://schemas.microsoft.com/office/powerpoint/2010/main" val="253430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56812" y="252412"/>
            <a:ext cx="8329988"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rPr>
              <a:t>USDA-ARS Labs and Field Research Centers</a:t>
            </a:r>
          </a:p>
        </p:txBody>
      </p:sp>
      <p:sp>
        <p:nvSpPr>
          <p:cNvPr id="11267" name="Freeform 19"/>
          <p:cNvSpPr>
            <a:spLocks/>
          </p:cNvSpPr>
          <p:nvPr/>
        </p:nvSpPr>
        <p:spPr bwMode="auto">
          <a:xfrm>
            <a:off x="8451581" y="1058624"/>
            <a:ext cx="477837" cy="833437"/>
          </a:xfrm>
          <a:custGeom>
            <a:avLst/>
            <a:gdLst>
              <a:gd name="T0" fmla="*/ 141372 w 169"/>
              <a:gd name="T1" fmla="*/ 25883 h 322"/>
              <a:gd name="T2" fmla="*/ 223368 w 169"/>
              <a:gd name="T3" fmla="*/ 0 h 322"/>
              <a:gd name="T4" fmla="*/ 279916 w 169"/>
              <a:gd name="T5" fmla="*/ 10353 h 322"/>
              <a:gd name="T6" fmla="*/ 356257 w 169"/>
              <a:gd name="T7" fmla="*/ 300244 h 322"/>
              <a:gd name="T8" fmla="*/ 477837 w 169"/>
              <a:gd name="T9" fmla="*/ 367541 h 322"/>
              <a:gd name="T10" fmla="*/ 477837 w 169"/>
              <a:gd name="T11" fmla="*/ 401189 h 322"/>
              <a:gd name="T12" fmla="*/ 477837 w 169"/>
              <a:gd name="T13" fmla="*/ 471073 h 322"/>
              <a:gd name="T14" fmla="*/ 336465 w 169"/>
              <a:gd name="T15" fmla="*/ 540958 h 322"/>
              <a:gd name="T16" fmla="*/ 296881 w 169"/>
              <a:gd name="T17" fmla="*/ 600489 h 322"/>
              <a:gd name="T18" fmla="*/ 141372 w 169"/>
              <a:gd name="T19" fmla="*/ 704021 h 322"/>
              <a:gd name="T20" fmla="*/ 132890 w 169"/>
              <a:gd name="T21" fmla="*/ 833437 h 322"/>
              <a:gd name="T22" fmla="*/ 0 w 169"/>
              <a:gd name="T23" fmla="*/ 486603 h 322"/>
              <a:gd name="T24" fmla="*/ 48066 w 169"/>
              <a:gd name="T25" fmla="*/ 269185 h 322"/>
              <a:gd name="T26" fmla="*/ 28274 w 169"/>
              <a:gd name="T27" fmla="*/ 98356 h 322"/>
              <a:gd name="T28" fmla="*/ 87651 w 169"/>
              <a:gd name="T29" fmla="*/ 10353 h 322"/>
              <a:gd name="T30" fmla="*/ 141372 w 169"/>
              <a:gd name="T31" fmla="*/ 25883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 name="Freeform 20"/>
          <p:cNvSpPr>
            <a:spLocks/>
          </p:cNvSpPr>
          <p:nvPr/>
        </p:nvSpPr>
        <p:spPr bwMode="auto">
          <a:xfrm>
            <a:off x="8451581" y="1058624"/>
            <a:ext cx="477837" cy="833437"/>
          </a:xfrm>
          <a:custGeom>
            <a:avLst/>
            <a:gdLst>
              <a:gd name="T0" fmla="*/ 141372 w 169"/>
              <a:gd name="T1" fmla="*/ 25883 h 322"/>
              <a:gd name="T2" fmla="*/ 223368 w 169"/>
              <a:gd name="T3" fmla="*/ 0 h 322"/>
              <a:gd name="T4" fmla="*/ 279916 w 169"/>
              <a:gd name="T5" fmla="*/ 10353 h 322"/>
              <a:gd name="T6" fmla="*/ 356257 w 169"/>
              <a:gd name="T7" fmla="*/ 300244 h 322"/>
              <a:gd name="T8" fmla="*/ 477837 w 169"/>
              <a:gd name="T9" fmla="*/ 367541 h 322"/>
              <a:gd name="T10" fmla="*/ 477837 w 169"/>
              <a:gd name="T11" fmla="*/ 401189 h 322"/>
              <a:gd name="T12" fmla="*/ 477837 w 169"/>
              <a:gd name="T13" fmla="*/ 471073 h 322"/>
              <a:gd name="T14" fmla="*/ 336465 w 169"/>
              <a:gd name="T15" fmla="*/ 540958 h 322"/>
              <a:gd name="T16" fmla="*/ 296881 w 169"/>
              <a:gd name="T17" fmla="*/ 600489 h 322"/>
              <a:gd name="T18" fmla="*/ 141372 w 169"/>
              <a:gd name="T19" fmla="*/ 704021 h 322"/>
              <a:gd name="T20" fmla="*/ 132890 w 169"/>
              <a:gd name="T21" fmla="*/ 833437 h 322"/>
              <a:gd name="T22" fmla="*/ 0 w 169"/>
              <a:gd name="T23" fmla="*/ 486603 h 322"/>
              <a:gd name="T24" fmla="*/ 48066 w 169"/>
              <a:gd name="T25" fmla="*/ 269185 h 322"/>
              <a:gd name="T26" fmla="*/ 28274 w 169"/>
              <a:gd name="T27" fmla="*/ 98356 h 322"/>
              <a:gd name="T28" fmla="*/ 87651 w 169"/>
              <a:gd name="T29" fmla="*/ 10353 h 322"/>
              <a:gd name="T30" fmla="*/ 141372 w 169"/>
              <a:gd name="T31" fmla="*/ 25883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 name="Freeform 21"/>
          <p:cNvSpPr>
            <a:spLocks/>
          </p:cNvSpPr>
          <p:nvPr/>
        </p:nvSpPr>
        <p:spPr bwMode="auto">
          <a:xfrm>
            <a:off x="916886" y="1317386"/>
            <a:ext cx="1085850" cy="717550"/>
          </a:xfrm>
          <a:custGeom>
            <a:avLst/>
            <a:gdLst>
              <a:gd name="T0" fmla="*/ 613988 w 382"/>
              <a:gd name="T1" fmla="*/ 676252 h 278"/>
              <a:gd name="T2" fmla="*/ 346790 w 382"/>
              <a:gd name="T3" fmla="*/ 686577 h 278"/>
              <a:gd name="T4" fmla="*/ 284254 w 382"/>
              <a:gd name="T5" fmla="*/ 647860 h 278"/>
              <a:gd name="T6" fmla="*/ 90961 w 382"/>
              <a:gd name="T7" fmla="*/ 632373 h 278"/>
              <a:gd name="T8" fmla="*/ 113702 w 382"/>
              <a:gd name="T9" fmla="*/ 575589 h 278"/>
              <a:gd name="T10" fmla="*/ 56851 w 382"/>
              <a:gd name="T11" fmla="*/ 490412 h 278"/>
              <a:gd name="T12" fmla="*/ 0 w 382"/>
              <a:gd name="T13" fmla="*/ 433627 h 278"/>
              <a:gd name="T14" fmla="*/ 56851 w 382"/>
              <a:gd name="T15" fmla="*/ 43879 h 278"/>
              <a:gd name="T16" fmla="*/ 264356 w 382"/>
              <a:gd name="T17" fmla="*/ 113569 h 278"/>
              <a:gd name="T18" fmla="*/ 167710 w 382"/>
              <a:gd name="T19" fmla="*/ 258112 h 278"/>
              <a:gd name="T20" fmla="*/ 230246 w 382"/>
              <a:gd name="T21" fmla="*/ 340707 h 278"/>
              <a:gd name="T22" fmla="*/ 378058 w 382"/>
              <a:gd name="T23" fmla="*/ 214233 h 278"/>
              <a:gd name="T24" fmla="*/ 403641 w 382"/>
              <a:gd name="T25" fmla="*/ 0 h 278"/>
              <a:gd name="T26" fmla="*/ 1085850 w 382"/>
              <a:gd name="T27" fmla="*/ 160029 h 278"/>
              <a:gd name="T28" fmla="*/ 983519 w 382"/>
              <a:gd name="T29" fmla="*/ 717550 h 278"/>
              <a:gd name="T30" fmla="*/ 613988 w 382"/>
              <a:gd name="T31" fmla="*/ 676252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22"/>
          <p:cNvSpPr>
            <a:spLocks/>
          </p:cNvSpPr>
          <p:nvPr/>
        </p:nvSpPr>
        <p:spPr bwMode="auto">
          <a:xfrm>
            <a:off x="805761" y="950673"/>
            <a:ext cx="1089025" cy="717550"/>
          </a:xfrm>
          <a:custGeom>
            <a:avLst/>
            <a:gdLst>
              <a:gd name="T0" fmla="*/ 615784 w 382"/>
              <a:gd name="T1" fmla="*/ 676252 h 278"/>
              <a:gd name="T2" fmla="*/ 347804 w 382"/>
              <a:gd name="T3" fmla="*/ 686577 h 278"/>
              <a:gd name="T4" fmla="*/ 285085 w 382"/>
              <a:gd name="T5" fmla="*/ 647860 h 278"/>
              <a:gd name="T6" fmla="*/ 91227 w 382"/>
              <a:gd name="T7" fmla="*/ 632373 h 278"/>
              <a:gd name="T8" fmla="*/ 114034 w 382"/>
              <a:gd name="T9" fmla="*/ 575589 h 278"/>
              <a:gd name="T10" fmla="*/ 57017 w 382"/>
              <a:gd name="T11" fmla="*/ 490412 h 278"/>
              <a:gd name="T12" fmla="*/ 0 w 382"/>
              <a:gd name="T13" fmla="*/ 433627 h 278"/>
              <a:gd name="T14" fmla="*/ 57017 w 382"/>
              <a:gd name="T15" fmla="*/ 43879 h 278"/>
              <a:gd name="T16" fmla="*/ 265129 w 382"/>
              <a:gd name="T17" fmla="*/ 113569 h 278"/>
              <a:gd name="T18" fmla="*/ 168200 w 382"/>
              <a:gd name="T19" fmla="*/ 258112 h 278"/>
              <a:gd name="T20" fmla="*/ 230919 w 382"/>
              <a:gd name="T21" fmla="*/ 340707 h 278"/>
              <a:gd name="T22" fmla="*/ 379163 w 382"/>
              <a:gd name="T23" fmla="*/ 214233 h 278"/>
              <a:gd name="T24" fmla="*/ 404821 w 382"/>
              <a:gd name="T25" fmla="*/ 0 h 278"/>
              <a:gd name="T26" fmla="*/ 1089025 w 382"/>
              <a:gd name="T27" fmla="*/ 160029 h 278"/>
              <a:gd name="T28" fmla="*/ 986394 w 382"/>
              <a:gd name="T29" fmla="*/ 717550 h 278"/>
              <a:gd name="T30" fmla="*/ 615784 w 382"/>
              <a:gd name="T31" fmla="*/ 676252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 name="Rectangle 23"/>
          <p:cNvSpPr>
            <a:spLocks noChangeArrowheads="1"/>
          </p:cNvSpPr>
          <p:nvPr/>
        </p:nvSpPr>
        <p:spPr bwMode="auto">
          <a:xfrm>
            <a:off x="1590406" y="1434861"/>
            <a:ext cx="692943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2" name="Rectangle 24"/>
          <p:cNvSpPr>
            <a:spLocks noChangeArrowheads="1"/>
          </p:cNvSpPr>
          <p:nvPr/>
        </p:nvSpPr>
        <p:spPr bwMode="auto">
          <a:xfrm>
            <a:off x="4249048" y="5216286"/>
            <a:ext cx="101600" cy="128587"/>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3" name="Freeform 25"/>
          <p:cNvSpPr>
            <a:spLocks/>
          </p:cNvSpPr>
          <p:nvPr/>
        </p:nvSpPr>
        <p:spPr bwMode="auto">
          <a:xfrm>
            <a:off x="664473" y="1639648"/>
            <a:ext cx="1346200" cy="965200"/>
          </a:xfrm>
          <a:custGeom>
            <a:avLst/>
            <a:gdLst>
              <a:gd name="T0" fmla="*/ 0 w 476"/>
              <a:gd name="T1" fmla="*/ 717448 h 374"/>
              <a:gd name="T2" fmla="*/ 16969 w 476"/>
              <a:gd name="T3" fmla="*/ 603895 h 374"/>
              <a:gd name="T4" fmla="*/ 322409 w 476"/>
              <a:gd name="T5" fmla="*/ 12904 h 374"/>
              <a:gd name="T6" fmla="*/ 364832 w 476"/>
              <a:gd name="T7" fmla="*/ 0 h 374"/>
              <a:gd name="T8" fmla="*/ 421395 w 476"/>
              <a:gd name="T9" fmla="*/ 87745 h 374"/>
              <a:gd name="T10" fmla="*/ 401597 w 476"/>
              <a:gd name="T11" fmla="*/ 139360 h 374"/>
              <a:gd name="T12" fmla="*/ 596740 w 476"/>
              <a:gd name="T13" fmla="*/ 160006 h 374"/>
              <a:gd name="T14" fmla="*/ 650475 w 476"/>
              <a:gd name="T15" fmla="*/ 198718 h 374"/>
              <a:gd name="T16" fmla="*/ 921977 w 476"/>
              <a:gd name="T17" fmla="*/ 185814 h 374"/>
              <a:gd name="T18" fmla="*/ 1289637 w 476"/>
              <a:gd name="T19" fmla="*/ 229687 h 374"/>
              <a:gd name="T20" fmla="*/ 1346200 w 476"/>
              <a:gd name="T21" fmla="*/ 371628 h 374"/>
              <a:gd name="T22" fmla="*/ 1190652 w 476"/>
              <a:gd name="T23" fmla="*/ 531634 h 374"/>
              <a:gd name="T24" fmla="*/ 1230246 w 476"/>
              <a:gd name="T25" fmla="*/ 614218 h 374"/>
              <a:gd name="T26" fmla="*/ 1190652 w 476"/>
              <a:gd name="T27" fmla="*/ 647768 h 374"/>
              <a:gd name="T28" fmla="*/ 1117120 w 476"/>
              <a:gd name="T29" fmla="*/ 965200 h 374"/>
              <a:gd name="T30" fmla="*/ 574115 w 476"/>
              <a:gd name="T31" fmla="*/ 846486 h 374"/>
              <a:gd name="T32" fmla="*/ 0 w 476"/>
              <a:gd name="T33" fmla="*/ 717448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26"/>
          <p:cNvSpPr>
            <a:spLocks/>
          </p:cNvSpPr>
          <p:nvPr/>
        </p:nvSpPr>
        <p:spPr bwMode="auto">
          <a:xfrm>
            <a:off x="664473" y="1639648"/>
            <a:ext cx="1346200" cy="965200"/>
          </a:xfrm>
          <a:custGeom>
            <a:avLst/>
            <a:gdLst>
              <a:gd name="T0" fmla="*/ 0 w 476"/>
              <a:gd name="T1" fmla="*/ 717448 h 374"/>
              <a:gd name="T2" fmla="*/ 16969 w 476"/>
              <a:gd name="T3" fmla="*/ 603895 h 374"/>
              <a:gd name="T4" fmla="*/ 322409 w 476"/>
              <a:gd name="T5" fmla="*/ 12904 h 374"/>
              <a:gd name="T6" fmla="*/ 364832 w 476"/>
              <a:gd name="T7" fmla="*/ 0 h 374"/>
              <a:gd name="T8" fmla="*/ 421395 w 476"/>
              <a:gd name="T9" fmla="*/ 87745 h 374"/>
              <a:gd name="T10" fmla="*/ 401597 w 476"/>
              <a:gd name="T11" fmla="*/ 139360 h 374"/>
              <a:gd name="T12" fmla="*/ 596740 w 476"/>
              <a:gd name="T13" fmla="*/ 160006 h 374"/>
              <a:gd name="T14" fmla="*/ 650475 w 476"/>
              <a:gd name="T15" fmla="*/ 198718 h 374"/>
              <a:gd name="T16" fmla="*/ 921977 w 476"/>
              <a:gd name="T17" fmla="*/ 185814 h 374"/>
              <a:gd name="T18" fmla="*/ 1289637 w 476"/>
              <a:gd name="T19" fmla="*/ 229687 h 374"/>
              <a:gd name="T20" fmla="*/ 1346200 w 476"/>
              <a:gd name="T21" fmla="*/ 371628 h 374"/>
              <a:gd name="T22" fmla="*/ 1190652 w 476"/>
              <a:gd name="T23" fmla="*/ 531634 h 374"/>
              <a:gd name="T24" fmla="*/ 1230246 w 476"/>
              <a:gd name="T25" fmla="*/ 614218 h 374"/>
              <a:gd name="T26" fmla="*/ 1190652 w 476"/>
              <a:gd name="T27" fmla="*/ 647768 h 374"/>
              <a:gd name="T28" fmla="*/ 1117120 w 476"/>
              <a:gd name="T29" fmla="*/ 965200 h 374"/>
              <a:gd name="T30" fmla="*/ 574115 w 476"/>
              <a:gd name="T31" fmla="*/ 846486 h 374"/>
              <a:gd name="T32" fmla="*/ 0 w 476"/>
              <a:gd name="T33" fmla="*/ 717448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5" name="Freeform 27"/>
          <p:cNvSpPr>
            <a:spLocks/>
          </p:cNvSpPr>
          <p:nvPr/>
        </p:nvSpPr>
        <p:spPr bwMode="auto">
          <a:xfrm>
            <a:off x="1089923" y="2490548"/>
            <a:ext cx="1114425" cy="1438275"/>
          </a:xfrm>
          <a:custGeom>
            <a:avLst/>
            <a:gdLst>
              <a:gd name="T0" fmla="*/ 692980 w 394"/>
              <a:gd name="T1" fmla="*/ 113616 h 557"/>
              <a:gd name="T2" fmla="*/ 1114425 w 394"/>
              <a:gd name="T3" fmla="*/ 170424 h 557"/>
              <a:gd name="T4" fmla="*/ 941887 w 394"/>
              <a:gd name="T5" fmla="*/ 1105174 h 557"/>
              <a:gd name="T6" fmla="*/ 922088 w 394"/>
              <a:gd name="T7" fmla="*/ 1288508 h 557"/>
              <a:gd name="T8" fmla="*/ 868346 w 394"/>
              <a:gd name="T9" fmla="*/ 1288508 h 557"/>
              <a:gd name="T10" fmla="*/ 786320 w 394"/>
              <a:gd name="T11" fmla="*/ 1438275 h 557"/>
              <a:gd name="T12" fmla="*/ 0 w 394"/>
              <a:gd name="T13" fmla="*/ 573244 h 557"/>
              <a:gd name="T14" fmla="*/ 152738 w 394"/>
              <a:gd name="T15" fmla="*/ 0 h 557"/>
              <a:gd name="T16" fmla="*/ 692980 w 394"/>
              <a:gd name="T17" fmla="*/ 11361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28"/>
          <p:cNvSpPr>
            <a:spLocks/>
          </p:cNvSpPr>
          <p:nvPr/>
        </p:nvSpPr>
        <p:spPr bwMode="auto">
          <a:xfrm>
            <a:off x="1089923" y="2490548"/>
            <a:ext cx="1114425" cy="1438275"/>
          </a:xfrm>
          <a:custGeom>
            <a:avLst/>
            <a:gdLst>
              <a:gd name="T0" fmla="*/ 692980 w 394"/>
              <a:gd name="T1" fmla="*/ 113616 h 557"/>
              <a:gd name="T2" fmla="*/ 1114425 w 394"/>
              <a:gd name="T3" fmla="*/ 170424 h 557"/>
              <a:gd name="T4" fmla="*/ 941887 w 394"/>
              <a:gd name="T5" fmla="*/ 1105174 h 557"/>
              <a:gd name="T6" fmla="*/ 922088 w 394"/>
              <a:gd name="T7" fmla="*/ 1288508 h 557"/>
              <a:gd name="T8" fmla="*/ 868346 w 394"/>
              <a:gd name="T9" fmla="*/ 1288508 h 557"/>
              <a:gd name="T10" fmla="*/ 786320 w 394"/>
              <a:gd name="T11" fmla="*/ 1438275 h 557"/>
              <a:gd name="T12" fmla="*/ 0 w 394"/>
              <a:gd name="T13" fmla="*/ 573244 h 557"/>
              <a:gd name="T14" fmla="*/ 152738 w 394"/>
              <a:gd name="T15" fmla="*/ 0 h 557"/>
              <a:gd name="T16" fmla="*/ 692980 w 394"/>
              <a:gd name="T17" fmla="*/ 11361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7" name="Freeform 29"/>
          <p:cNvSpPr>
            <a:spLocks/>
          </p:cNvSpPr>
          <p:nvPr/>
        </p:nvSpPr>
        <p:spPr bwMode="auto">
          <a:xfrm>
            <a:off x="1783661" y="1304686"/>
            <a:ext cx="901700" cy="1430337"/>
          </a:xfrm>
          <a:custGeom>
            <a:avLst/>
            <a:gdLst>
              <a:gd name="T0" fmla="*/ 283553 w 318"/>
              <a:gd name="T1" fmla="*/ 0 h 554"/>
              <a:gd name="T2" fmla="*/ 419659 w 318"/>
              <a:gd name="T3" fmla="*/ 15491 h 554"/>
              <a:gd name="T4" fmla="*/ 385633 w 318"/>
              <a:gd name="T5" fmla="*/ 175565 h 554"/>
              <a:gd name="T6" fmla="*/ 419659 w 318"/>
              <a:gd name="T7" fmla="*/ 348548 h 554"/>
              <a:gd name="T8" fmla="*/ 558600 w 318"/>
              <a:gd name="T9" fmla="*/ 521531 h 554"/>
              <a:gd name="T10" fmla="*/ 518903 w 318"/>
              <a:gd name="T11" fmla="*/ 666114 h 554"/>
              <a:gd name="T12" fmla="*/ 482041 w 318"/>
              <a:gd name="T13" fmla="*/ 707423 h 554"/>
              <a:gd name="T14" fmla="*/ 496219 w 318"/>
              <a:gd name="T15" fmla="*/ 751314 h 554"/>
              <a:gd name="T16" fmla="*/ 558600 w 318"/>
              <a:gd name="T17" fmla="*/ 722914 h 554"/>
              <a:gd name="T18" fmla="*/ 652173 w 318"/>
              <a:gd name="T19" fmla="*/ 968188 h 554"/>
              <a:gd name="T20" fmla="*/ 731568 w 318"/>
              <a:gd name="T21" fmla="*/ 950116 h 554"/>
              <a:gd name="T22" fmla="*/ 867674 w 318"/>
              <a:gd name="T23" fmla="*/ 968188 h 554"/>
              <a:gd name="T24" fmla="*/ 887522 w 318"/>
              <a:gd name="T25" fmla="*/ 939788 h 554"/>
              <a:gd name="T26" fmla="*/ 901700 w 318"/>
              <a:gd name="T27" fmla="*/ 968188 h 554"/>
              <a:gd name="T28" fmla="*/ 847825 w 318"/>
              <a:gd name="T29" fmla="*/ 1430337 h 554"/>
              <a:gd name="T30" fmla="*/ 419659 w 318"/>
              <a:gd name="T31" fmla="*/ 1355464 h 554"/>
              <a:gd name="T32" fmla="*/ 0 w 318"/>
              <a:gd name="T33" fmla="*/ 1301245 h 554"/>
              <a:gd name="T34" fmla="*/ 73724 w 318"/>
              <a:gd name="T35" fmla="*/ 983679 h 554"/>
              <a:gd name="T36" fmla="*/ 113421 w 318"/>
              <a:gd name="T37" fmla="*/ 950116 h 554"/>
              <a:gd name="T38" fmla="*/ 73724 w 318"/>
              <a:gd name="T39" fmla="*/ 867497 h 554"/>
              <a:gd name="T40" fmla="*/ 226843 w 318"/>
              <a:gd name="T41" fmla="*/ 707423 h 554"/>
              <a:gd name="T42" fmla="*/ 170132 w 318"/>
              <a:gd name="T43" fmla="*/ 562840 h 554"/>
              <a:gd name="T44" fmla="*/ 283553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30"/>
          <p:cNvSpPr>
            <a:spLocks/>
          </p:cNvSpPr>
          <p:nvPr/>
        </p:nvSpPr>
        <p:spPr bwMode="auto">
          <a:xfrm>
            <a:off x="1783661" y="1304686"/>
            <a:ext cx="901700" cy="1430337"/>
          </a:xfrm>
          <a:custGeom>
            <a:avLst/>
            <a:gdLst>
              <a:gd name="T0" fmla="*/ 283553 w 318"/>
              <a:gd name="T1" fmla="*/ 0 h 554"/>
              <a:gd name="T2" fmla="*/ 419659 w 318"/>
              <a:gd name="T3" fmla="*/ 15491 h 554"/>
              <a:gd name="T4" fmla="*/ 385633 w 318"/>
              <a:gd name="T5" fmla="*/ 175565 h 554"/>
              <a:gd name="T6" fmla="*/ 419659 w 318"/>
              <a:gd name="T7" fmla="*/ 348548 h 554"/>
              <a:gd name="T8" fmla="*/ 558600 w 318"/>
              <a:gd name="T9" fmla="*/ 521531 h 554"/>
              <a:gd name="T10" fmla="*/ 518903 w 318"/>
              <a:gd name="T11" fmla="*/ 666114 h 554"/>
              <a:gd name="T12" fmla="*/ 482041 w 318"/>
              <a:gd name="T13" fmla="*/ 707423 h 554"/>
              <a:gd name="T14" fmla="*/ 496219 w 318"/>
              <a:gd name="T15" fmla="*/ 751314 h 554"/>
              <a:gd name="T16" fmla="*/ 558600 w 318"/>
              <a:gd name="T17" fmla="*/ 722914 h 554"/>
              <a:gd name="T18" fmla="*/ 652173 w 318"/>
              <a:gd name="T19" fmla="*/ 968188 h 554"/>
              <a:gd name="T20" fmla="*/ 731568 w 318"/>
              <a:gd name="T21" fmla="*/ 950116 h 554"/>
              <a:gd name="T22" fmla="*/ 867674 w 318"/>
              <a:gd name="T23" fmla="*/ 968188 h 554"/>
              <a:gd name="T24" fmla="*/ 887522 w 318"/>
              <a:gd name="T25" fmla="*/ 939788 h 554"/>
              <a:gd name="T26" fmla="*/ 901700 w 318"/>
              <a:gd name="T27" fmla="*/ 968188 h 554"/>
              <a:gd name="T28" fmla="*/ 847825 w 318"/>
              <a:gd name="T29" fmla="*/ 1430337 h 554"/>
              <a:gd name="T30" fmla="*/ 419659 w 318"/>
              <a:gd name="T31" fmla="*/ 1355464 h 554"/>
              <a:gd name="T32" fmla="*/ 0 w 318"/>
              <a:gd name="T33" fmla="*/ 1301245 h 554"/>
              <a:gd name="T34" fmla="*/ 73724 w 318"/>
              <a:gd name="T35" fmla="*/ 983679 h 554"/>
              <a:gd name="T36" fmla="*/ 113421 w 318"/>
              <a:gd name="T37" fmla="*/ 950116 h 554"/>
              <a:gd name="T38" fmla="*/ 73724 w 318"/>
              <a:gd name="T39" fmla="*/ 867497 h 554"/>
              <a:gd name="T40" fmla="*/ 226843 w 318"/>
              <a:gd name="T41" fmla="*/ 707423 h 554"/>
              <a:gd name="T42" fmla="*/ 170132 w 318"/>
              <a:gd name="T43" fmla="*/ 562840 h 554"/>
              <a:gd name="T44" fmla="*/ 283553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9" name="Freeform 31"/>
          <p:cNvSpPr>
            <a:spLocks/>
          </p:cNvSpPr>
          <p:nvPr/>
        </p:nvSpPr>
        <p:spPr bwMode="auto">
          <a:xfrm>
            <a:off x="2031311" y="2665173"/>
            <a:ext cx="866775" cy="1030288"/>
          </a:xfrm>
          <a:custGeom>
            <a:avLst/>
            <a:gdLst>
              <a:gd name="T0" fmla="*/ 172226 w 307"/>
              <a:gd name="T1" fmla="*/ 0 h 400"/>
              <a:gd name="T2" fmla="*/ 598555 w 307"/>
              <a:gd name="T3" fmla="*/ 66969 h 400"/>
              <a:gd name="T4" fmla="*/ 556204 w 307"/>
              <a:gd name="T5" fmla="*/ 270451 h 400"/>
              <a:gd name="T6" fmla="*/ 866775 w 307"/>
              <a:gd name="T7" fmla="*/ 329692 h 400"/>
              <a:gd name="T8" fmla="*/ 751017 w 307"/>
              <a:gd name="T9" fmla="*/ 1030288 h 400"/>
              <a:gd name="T10" fmla="*/ 0 w 307"/>
              <a:gd name="T11" fmla="*/ 929835 h 400"/>
              <a:gd name="T12" fmla="*/ 17222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32"/>
          <p:cNvSpPr>
            <a:spLocks/>
          </p:cNvSpPr>
          <p:nvPr/>
        </p:nvSpPr>
        <p:spPr bwMode="auto">
          <a:xfrm>
            <a:off x="2031311" y="2665173"/>
            <a:ext cx="866775" cy="1030288"/>
          </a:xfrm>
          <a:custGeom>
            <a:avLst/>
            <a:gdLst>
              <a:gd name="T0" fmla="*/ 172226 w 307"/>
              <a:gd name="T1" fmla="*/ 0 h 400"/>
              <a:gd name="T2" fmla="*/ 598555 w 307"/>
              <a:gd name="T3" fmla="*/ 66969 h 400"/>
              <a:gd name="T4" fmla="*/ 556204 w 307"/>
              <a:gd name="T5" fmla="*/ 270451 h 400"/>
              <a:gd name="T6" fmla="*/ 866775 w 307"/>
              <a:gd name="T7" fmla="*/ 329692 h 400"/>
              <a:gd name="T8" fmla="*/ 751017 w 307"/>
              <a:gd name="T9" fmla="*/ 1030288 h 400"/>
              <a:gd name="T10" fmla="*/ 0 w 307"/>
              <a:gd name="T11" fmla="*/ 929835 h 400"/>
              <a:gd name="T12" fmla="*/ 17222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1" name="Freeform 33"/>
          <p:cNvSpPr>
            <a:spLocks/>
          </p:cNvSpPr>
          <p:nvPr/>
        </p:nvSpPr>
        <p:spPr bwMode="auto">
          <a:xfrm>
            <a:off x="2171011" y="1322148"/>
            <a:ext cx="1649412" cy="965200"/>
          </a:xfrm>
          <a:custGeom>
            <a:avLst/>
            <a:gdLst>
              <a:gd name="T0" fmla="*/ 33892 w 584"/>
              <a:gd name="T1" fmla="*/ 0 h 374"/>
              <a:gd name="T2" fmla="*/ 1649412 w 584"/>
              <a:gd name="T3" fmla="*/ 229687 h 374"/>
              <a:gd name="T4" fmla="*/ 1615520 w 584"/>
              <a:gd name="T5" fmla="*/ 820678 h 374"/>
              <a:gd name="T6" fmla="*/ 1573155 w 584"/>
              <a:gd name="T7" fmla="*/ 965200 h 374"/>
              <a:gd name="T8" fmla="*/ 533799 w 584"/>
              <a:gd name="T9" fmla="*/ 864551 h 374"/>
              <a:gd name="T10" fmla="*/ 511205 w 584"/>
              <a:gd name="T11" fmla="*/ 949716 h 374"/>
              <a:gd name="T12" fmla="*/ 497083 w 584"/>
              <a:gd name="T13" fmla="*/ 923908 h 374"/>
              <a:gd name="T14" fmla="*/ 480137 w 584"/>
              <a:gd name="T15" fmla="*/ 949716 h 374"/>
              <a:gd name="T16" fmla="*/ 344569 w 584"/>
              <a:gd name="T17" fmla="*/ 931650 h 374"/>
              <a:gd name="T18" fmla="*/ 265488 w 584"/>
              <a:gd name="T19" fmla="*/ 949716 h 374"/>
              <a:gd name="T20" fmla="*/ 172284 w 584"/>
              <a:gd name="T21" fmla="*/ 704544 h 374"/>
              <a:gd name="T22" fmla="*/ 110149 w 584"/>
              <a:gd name="T23" fmla="*/ 732933 h 374"/>
              <a:gd name="T24" fmla="*/ 96027 w 584"/>
              <a:gd name="T25" fmla="*/ 689060 h 374"/>
              <a:gd name="T26" fmla="*/ 132744 w 584"/>
              <a:gd name="T27" fmla="*/ 647768 h 374"/>
              <a:gd name="T28" fmla="*/ 172284 w 584"/>
              <a:gd name="T29" fmla="*/ 503246 h 374"/>
              <a:gd name="T30" fmla="*/ 33892 w 584"/>
              <a:gd name="T31" fmla="*/ 330336 h 374"/>
              <a:gd name="T32" fmla="*/ 0 w 584"/>
              <a:gd name="T33" fmla="*/ 157426 h 374"/>
              <a:gd name="T34" fmla="*/ 33892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34"/>
          <p:cNvSpPr>
            <a:spLocks/>
          </p:cNvSpPr>
          <p:nvPr/>
        </p:nvSpPr>
        <p:spPr bwMode="auto">
          <a:xfrm>
            <a:off x="2171011" y="1322148"/>
            <a:ext cx="1649412" cy="965200"/>
          </a:xfrm>
          <a:custGeom>
            <a:avLst/>
            <a:gdLst>
              <a:gd name="T0" fmla="*/ 33892 w 584"/>
              <a:gd name="T1" fmla="*/ 0 h 374"/>
              <a:gd name="T2" fmla="*/ 1649412 w 584"/>
              <a:gd name="T3" fmla="*/ 229687 h 374"/>
              <a:gd name="T4" fmla="*/ 1615520 w 584"/>
              <a:gd name="T5" fmla="*/ 820678 h 374"/>
              <a:gd name="T6" fmla="*/ 1573155 w 584"/>
              <a:gd name="T7" fmla="*/ 965200 h 374"/>
              <a:gd name="T8" fmla="*/ 533799 w 584"/>
              <a:gd name="T9" fmla="*/ 864551 h 374"/>
              <a:gd name="T10" fmla="*/ 511205 w 584"/>
              <a:gd name="T11" fmla="*/ 949716 h 374"/>
              <a:gd name="T12" fmla="*/ 497083 w 584"/>
              <a:gd name="T13" fmla="*/ 923908 h 374"/>
              <a:gd name="T14" fmla="*/ 480137 w 584"/>
              <a:gd name="T15" fmla="*/ 949716 h 374"/>
              <a:gd name="T16" fmla="*/ 344569 w 584"/>
              <a:gd name="T17" fmla="*/ 931650 h 374"/>
              <a:gd name="T18" fmla="*/ 265488 w 584"/>
              <a:gd name="T19" fmla="*/ 949716 h 374"/>
              <a:gd name="T20" fmla="*/ 172284 w 584"/>
              <a:gd name="T21" fmla="*/ 704544 h 374"/>
              <a:gd name="T22" fmla="*/ 110149 w 584"/>
              <a:gd name="T23" fmla="*/ 732933 h 374"/>
              <a:gd name="T24" fmla="*/ 96027 w 584"/>
              <a:gd name="T25" fmla="*/ 689060 h 374"/>
              <a:gd name="T26" fmla="*/ 132744 w 584"/>
              <a:gd name="T27" fmla="*/ 647768 h 374"/>
              <a:gd name="T28" fmla="*/ 172284 w 584"/>
              <a:gd name="T29" fmla="*/ 503246 h 374"/>
              <a:gd name="T30" fmla="*/ 33892 w 584"/>
              <a:gd name="T31" fmla="*/ 330336 h 374"/>
              <a:gd name="T32" fmla="*/ 0 w 584"/>
              <a:gd name="T33" fmla="*/ 157426 h 374"/>
              <a:gd name="T34" fmla="*/ 33892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3" name="Freeform 35"/>
          <p:cNvSpPr>
            <a:spLocks/>
          </p:cNvSpPr>
          <p:nvPr/>
        </p:nvSpPr>
        <p:spPr bwMode="auto">
          <a:xfrm>
            <a:off x="2590111" y="2188923"/>
            <a:ext cx="1160462" cy="844550"/>
          </a:xfrm>
          <a:custGeom>
            <a:avLst/>
            <a:gdLst>
              <a:gd name="T0" fmla="*/ 1160462 w 411"/>
              <a:gd name="T1" fmla="*/ 100419 h 328"/>
              <a:gd name="T2" fmla="*/ 1160462 w 411"/>
              <a:gd name="T3" fmla="*/ 455748 h 328"/>
              <a:gd name="T4" fmla="*/ 1118109 w 411"/>
              <a:gd name="T5" fmla="*/ 844550 h 328"/>
              <a:gd name="T6" fmla="*/ 307762 w 411"/>
              <a:gd name="T7" fmla="*/ 803352 h 328"/>
              <a:gd name="T8" fmla="*/ 0 w 411"/>
              <a:gd name="T9" fmla="*/ 744131 h 328"/>
              <a:gd name="T10" fmla="*/ 39529 w 411"/>
              <a:gd name="T11" fmla="*/ 540718 h 328"/>
              <a:gd name="T12" fmla="*/ 93176 w 411"/>
              <a:gd name="T13" fmla="*/ 84970 h 328"/>
              <a:gd name="T14" fmla="*/ 112940 w 411"/>
              <a:gd name="T15" fmla="*/ 0 h 328"/>
              <a:gd name="T16" fmla="*/ 1160462 w 411"/>
              <a:gd name="T17" fmla="*/ 100419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36"/>
          <p:cNvSpPr>
            <a:spLocks/>
          </p:cNvSpPr>
          <p:nvPr/>
        </p:nvSpPr>
        <p:spPr bwMode="auto">
          <a:xfrm>
            <a:off x="2590111" y="2188923"/>
            <a:ext cx="1160462" cy="844550"/>
          </a:xfrm>
          <a:custGeom>
            <a:avLst/>
            <a:gdLst>
              <a:gd name="T0" fmla="*/ 1160462 w 411"/>
              <a:gd name="T1" fmla="*/ 100419 h 328"/>
              <a:gd name="T2" fmla="*/ 1160462 w 411"/>
              <a:gd name="T3" fmla="*/ 455748 h 328"/>
              <a:gd name="T4" fmla="*/ 1118109 w 411"/>
              <a:gd name="T5" fmla="*/ 844550 h 328"/>
              <a:gd name="T6" fmla="*/ 307762 w 411"/>
              <a:gd name="T7" fmla="*/ 803352 h 328"/>
              <a:gd name="T8" fmla="*/ 0 w 411"/>
              <a:gd name="T9" fmla="*/ 744131 h 328"/>
              <a:gd name="T10" fmla="*/ 39529 w 411"/>
              <a:gd name="T11" fmla="*/ 540718 h 328"/>
              <a:gd name="T12" fmla="*/ 93176 w 411"/>
              <a:gd name="T13" fmla="*/ 84970 h 328"/>
              <a:gd name="T14" fmla="*/ 112940 w 411"/>
              <a:gd name="T15" fmla="*/ 0 h 328"/>
              <a:gd name="T16" fmla="*/ 1160462 w 411"/>
              <a:gd name="T17" fmla="*/ 100419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5" name="Freeform 37"/>
          <p:cNvSpPr>
            <a:spLocks/>
          </p:cNvSpPr>
          <p:nvPr/>
        </p:nvSpPr>
        <p:spPr bwMode="auto">
          <a:xfrm>
            <a:off x="2783786" y="2995373"/>
            <a:ext cx="1216025" cy="788988"/>
          </a:xfrm>
          <a:custGeom>
            <a:avLst/>
            <a:gdLst>
              <a:gd name="T0" fmla="*/ 113119 w 430"/>
              <a:gd name="T1" fmla="*/ 0 h 306"/>
              <a:gd name="T2" fmla="*/ 924745 w 430"/>
              <a:gd name="T3" fmla="*/ 38676 h 306"/>
              <a:gd name="T4" fmla="*/ 1216025 w 430"/>
              <a:gd name="T5" fmla="*/ 69617 h 306"/>
              <a:gd name="T6" fmla="*/ 1216025 w 430"/>
              <a:gd name="T7" fmla="*/ 270731 h 306"/>
              <a:gd name="T8" fmla="*/ 1193401 w 430"/>
              <a:gd name="T9" fmla="*/ 788988 h 306"/>
              <a:gd name="T10" fmla="*/ 1035035 w 430"/>
              <a:gd name="T11" fmla="*/ 773518 h 306"/>
              <a:gd name="T12" fmla="*/ 0 w 430"/>
              <a:gd name="T13" fmla="*/ 701323 h 306"/>
              <a:gd name="T14" fmla="*/ 113119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38"/>
          <p:cNvSpPr>
            <a:spLocks/>
          </p:cNvSpPr>
          <p:nvPr/>
        </p:nvSpPr>
        <p:spPr bwMode="auto">
          <a:xfrm>
            <a:off x="2783786" y="2995373"/>
            <a:ext cx="1216025" cy="788988"/>
          </a:xfrm>
          <a:custGeom>
            <a:avLst/>
            <a:gdLst>
              <a:gd name="T0" fmla="*/ 113119 w 430"/>
              <a:gd name="T1" fmla="*/ 0 h 306"/>
              <a:gd name="T2" fmla="*/ 924745 w 430"/>
              <a:gd name="T3" fmla="*/ 38676 h 306"/>
              <a:gd name="T4" fmla="*/ 1216025 w 430"/>
              <a:gd name="T5" fmla="*/ 69617 h 306"/>
              <a:gd name="T6" fmla="*/ 1216025 w 430"/>
              <a:gd name="T7" fmla="*/ 270731 h 306"/>
              <a:gd name="T8" fmla="*/ 1193401 w 430"/>
              <a:gd name="T9" fmla="*/ 788988 h 306"/>
              <a:gd name="T10" fmla="*/ 1035035 w 430"/>
              <a:gd name="T11" fmla="*/ 773518 h 306"/>
              <a:gd name="T12" fmla="*/ 0 w 430"/>
              <a:gd name="T13" fmla="*/ 701323 h 306"/>
              <a:gd name="T14" fmla="*/ 113119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7" name="Freeform 39"/>
          <p:cNvSpPr>
            <a:spLocks/>
          </p:cNvSpPr>
          <p:nvPr/>
        </p:nvSpPr>
        <p:spPr bwMode="auto">
          <a:xfrm>
            <a:off x="3787086" y="1550748"/>
            <a:ext cx="1055687" cy="593725"/>
          </a:xfrm>
          <a:custGeom>
            <a:avLst/>
            <a:gdLst>
              <a:gd name="T0" fmla="*/ 33963 w 373"/>
              <a:gd name="T1" fmla="*/ 0 h 229"/>
              <a:gd name="T2" fmla="*/ 962288 w 373"/>
              <a:gd name="T3" fmla="*/ 25927 h 229"/>
              <a:gd name="T4" fmla="*/ 996252 w 373"/>
              <a:gd name="T5" fmla="*/ 101115 h 229"/>
              <a:gd name="T6" fmla="*/ 996252 w 373"/>
              <a:gd name="T7" fmla="*/ 158154 h 229"/>
              <a:gd name="T8" fmla="*/ 1035875 w 373"/>
              <a:gd name="T9" fmla="*/ 287788 h 229"/>
              <a:gd name="T10" fmla="*/ 1035875 w 373"/>
              <a:gd name="T11" fmla="*/ 378532 h 229"/>
              <a:gd name="T12" fmla="*/ 1055687 w 373"/>
              <a:gd name="T13" fmla="*/ 427793 h 229"/>
              <a:gd name="T14" fmla="*/ 1055687 w 373"/>
              <a:gd name="T15" fmla="*/ 593725 h 229"/>
              <a:gd name="T16" fmla="*/ 0 w 373"/>
              <a:gd name="T17" fmla="*/ 593725 h 229"/>
              <a:gd name="T18" fmla="*/ 33963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40"/>
          <p:cNvSpPr>
            <a:spLocks/>
          </p:cNvSpPr>
          <p:nvPr/>
        </p:nvSpPr>
        <p:spPr bwMode="auto">
          <a:xfrm>
            <a:off x="3787086" y="1550748"/>
            <a:ext cx="1055687" cy="593725"/>
          </a:xfrm>
          <a:custGeom>
            <a:avLst/>
            <a:gdLst>
              <a:gd name="T0" fmla="*/ 33963 w 373"/>
              <a:gd name="T1" fmla="*/ 0 h 229"/>
              <a:gd name="T2" fmla="*/ 962288 w 373"/>
              <a:gd name="T3" fmla="*/ 25927 h 229"/>
              <a:gd name="T4" fmla="*/ 996252 w 373"/>
              <a:gd name="T5" fmla="*/ 101115 h 229"/>
              <a:gd name="T6" fmla="*/ 996252 w 373"/>
              <a:gd name="T7" fmla="*/ 158154 h 229"/>
              <a:gd name="T8" fmla="*/ 1035875 w 373"/>
              <a:gd name="T9" fmla="*/ 287788 h 229"/>
              <a:gd name="T10" fmla="*/ 1035875 w 373"/>
              <a:gd name="T11" fmla="*/ 378532 h 229"/>
              <a:gd name="T12" fmla="*/ 1055687 w 373"/>
              <a:gd name="T13" fmla="*/ 427793 h 229"/>
              <a:gd name="T14" fmla="*/ 1055687 w 373"/>
              <a:gd name="T15" fmla="*/ 593725 h 229"/>
              <a:gd name="T16" fmla="*/ 0 w 373"/>
              <a:gd name="T17" fmla="*/ 593725 h 229"/>
              <a:gd name="T18" fmla="*/ 33963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9" name="Freeform 41"/>
          <p:cNvSpPr>
            <a:spLocks/>
          </p:cNvSpPr>
          <p:nvPr/>
        </p:nvSpPr>
        <p:spPr bwMode="auto">
          <a:xfrm>
            <a:off x="3750573" y="2144473"/>
            <a:ext cx="1174750" cy="635000"/>
          </a:xfrm>
          <a:custGeom>
            <a:avLst/>
            <a:gdLst>
              <a:gd name="T0" fmla="*/ 34051 w 414"/>
              <a:gd name="T1" fmla="*/ 0 h 246"/>
              <a:gd name="T2" fmla="*/ 1095298 w 414"/>
              <a:gd name="T3" fmla="*/ 0 h 246"/>
              <a:gd name="T4" fmla="*/ 1112324 w 414"/>
              <a:gd name="T5" fmla="*/ 41301 h 246"/>
              <a:gd name="T6" fmla="*/ 1095298 w 414"/>
              <a:gd name="T7" fmla="*/ 100671 h 246"/>
              <a:gd name="T8" fmla="*/ 1135024 w 414"/>
              <a:gd name="T9" fmla="*/ 126484 h 246"/>
              <a:gd name="T10" fmla="*/ 1135024 w 414"/>
              <a:gd name="T11" fmla="*/ 443984 h 246"/>
              <a:gd name="T12" fmla="*/ 1149212 w 414"/>
              <a:gd name="T13" fmla="*/ 516260 h 246"/>
              <a:gd name="T14" fmla="*/ 1112324 w 414"/>
              <a:gd name="T15" fmla="*/ 560142 h 246"/>
              <a:gd name="T16" fmla="*/ 1174750 w 414"/>
              <a:gd name="T17" fmla="*/ 635000 h 246"/>
              <a:gd name="T18" fmla="*/ 1095298 w 414"/>
              <a:gd name="T19" fmla="*/ 573049 h 246"/>
              <a:gd name="T20" fmla="*/ 984633 w 414"/>
              <a:gd name="T21" fmla="*/ 560142 h 246"/>
              <a:gd name="T22" fmla="*/ 922207 w 414"/>
              <a:gd name="T23" fmla="*/ 560142 h 246"/>
              <a:gd name="T24" fmla="*/ 828568 w 414"/>
              <a:gd name="T25" fmla="*/ 516260 h 246"/>
              <a:gd name="T26" fmla="*/ 0 w 414"/>
              <a:gd name="T27" fmla="*/ 503354 h 246"/>
              <a:gd name="T28" fmla="*/ 0 w 414"/>
              <a:gd name="T29" fmla="*/ 141972 h 246"/>
              <a:gd name="T30" fmla="*/ 34051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42"/>
          <p:cNvSpPr>
            <a:spLocks/>
          </p:cNvSpPr>
          <p:nvPr/>
        </p:nvSpPr>
        <p:spPr bwMode="auto">
          <a:xfrm>
            <a:off x="3750573" y="2144473"/>
            <a:ext cx="1174750" cy="635000"/>
          </a:xfrm>
          <a:custGeom>
            <a:avLst/>
            <a:gdLst>
              <a:gd name="T0" fmla="*/ 34051 w 414"/>
              <a:gd name="T1" fmla="*/ 0 h 246"/>
              <a:gd name="T2" fmla="*/ 1095298 w 414"/>
              <a:gd name="T3" fmla="*/ 0 h 246"/>
              <a:gd name="T4" fmla="*/ 1112324 w 414"/>
              <a:gd name="T5" fmla="*/ 41301 h 246"/>
              <a:gd name="T6" fmla="*/ 1095298 w 414"/>
              <a:gd name="T7" fmla="*/ 100671 h 246"/>
              <a:gd name="T8" fmla="*/ 1135024 w 414"/>
              <a:gd name="T9" fmla="*/ 126484 h 246"/>
              <a:gd name="T10" fmla="*/ 1135024 w 414"/>
              <a:gd name="T11" fmla="*/ 443984 h 246"/>
              <a:gd name="T12" fmla="*/ 1149212 w 414"/>
              <a:gd name="T13" fmla="*/ 516260 h 246"/>
              <a:gd name="T14" fmla="*/ 1112324 w 414"/>
              <a:gd name="T15" fmla="*/ 560142 h 246"/>
              <a:gd name="T16" fmla="*/ 1174750 w 414"/>
              <a:gd name="T17" fmla="*/ 635000 h 246"/>
              <a:gd name="T18" fmla="*/ 1095298 w 414"/>
              <a:gd name="T19" fmla="*/ 573049 h 246"/>
              <a:gd name="T20" fmla="*/ 984633 w 414"/>
              <a:gd name="T21" fmla="*/ 560142 h 246"/>
              <a:gd name="T22" fmla="*/ 922207 w 414"/>
              <a:gd name="T23" fmla="*/ 560142 h 246"/>
              <a:gd name="T24" fmla="*/ 828568 w 414"/>
              <a:gd name="T25" fmla="*/ 516260 h 246"/>
              <a:gd name="T26" fmla="*/ 0 w 414"/>
              <a:gd name="T27" fmla="*/ 503354 h 246"/>
              <a:gd name="T28" fmla="*/ 0 w 414"/>
              <a:gd name="T29" fmla="*/ 141972 h 246"/>
              <a:gd name="T30" fmla="*/ 34051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1" name="Freeform 43"/>
          <p:cNvSpPr>
            <a:spLocks/>
          </p:cNvSpPr>
          <p:nvPr/>
        </p:nvSpPr>
        <p:spPr bwMode="auto">
          <a:xfrm>
            <a:off x="3707711" y="2647711"/>
            <a:ext cx="1401762" cy="625475"/>
          </a:xfrm>
          <a:custGeom>
            <a:avLst/>
            <a:gdLst>
              <a:gd name="T0" fmla="*/ 288266 w 496"/>
              <a:gd name="T1" fmla="*/ 420444 h 241"/>
              <a:gd name="T2" fmla="*/ 0 w 496"/>
              <a:gd name="T3" fmla="*/ 389300 h 241"/>
              <a:gd name="T4" fmla="*/ 36740 w 496"/>
              <a:gd name="T5" fmla="*/ 0 h 241"/>
              <a:gd name="T6" fmla="*/ 867623 w 496"/>
              <a:gd name="T7" fmla="*/ 12977 h 241"/>
              <a:gd name="T8" fmla="*/ 963711 w 496"/>
              <a:gd name="T9" fmla="*/ 59693 h 241"/>
              <a:gd name="T10" fmla="*/ 1023060 w 496"/>
              <a:gd name="T11" fmla="*/ 59693 h 241"/>
              <a:gd name="T12" fmla="*/ 1133279 w 496"/>
              <a:gd name="T13" fmla="*/ 72669 h 241"/>
              <a:gd name="T14" fmla="*/ 1212411 w 496"/>
              <a:gd name="T15" fmla="*/ 129767 h 241"/>
              <a:gd name="T16" fmla="*/ 1246325 w 496"/>
              <a:gd name="T17" fmla="*/ 259533 h 241"/>
              <a:gd name="T18" fmla="*/ 1302847 w 496"/>
              <a:gd name="T19" fmla="*/ 360751 h 241"/>
              <a:gd name="T20" fmla="*/ 1302847 w 496"/>
              <a:gd name="T21" fmla="*/ 433420 h 241"/>
              <a:gd name="T22" fmla="*/ 1322630 w 496"/>
              <a:gd name="T23" fmla="*/ 516471 h 241"/>
              <a:gd name="T24" fmla="*/ 1322630 w 496"/>
              <a:gd name="T25" fmla="*/ 560592 h 241"/>
              <a:gd name="T26" fmla="*/ 1401762 w 496"/>
              <a:gd name="T27" fmla="*/ 625475 h 241"/>
              <a:gd name="T28" fmla="*/ 288266 w 496"/>
              <a:gd name="T29" fmla="*/ 625475 h 241"/>
              <a:gd name="T30" fmla="*/ 288266 w 496"/>
              <a:gd name="T31" fmla="*/ 420444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44"/>
          <p:cNvSpPr>
            <a:spLocks/>
          </p:cNvSpPr>
          <p:nvPr/>
        </p:nvSpPr>
        <p:spPr bwMode="auto">
          <a:xfrm>
            <a:off x="3707711" y="2647711"/>
            <a:ext cx="1401762" cy="625475"/>
          </a:xfrm>
          <a:custGeom>
            <a:avLst/>
            <a:gdLst>
              <a:gd name="T0" fmla="*/ 288266 w 496"/>
              <a:gd name="T1" fmla="*/ 420444 h 241"/>
              <a:gd name="T2" fmla="*/ 0 w 496"/>
              <a:gd name="T3" fmla="*/ 389300 h 241"/>
              <a:gd name="T4" fmla="*/ 36740 w 496"/>
              <a:gd name="T5" fmla="*/ 0 h 241"/>
              <a:gd name="T6" fmla="*/ 867623 w 496"/>
              <a:gd name="T7" fmla="*/ 12977 h 241"/>
              <a:gd name="T8" fmla="*/ 963711 w 496"/>
              <a:gd name="T9" fmla="*/ 59693 h 241"/>
              <a:gd name="T10" fmla="*/ 1023060 w 496"/>
              <a:gd name="T11" fmla="*/ 59693 h 241"/>
              <a:gd name="T12" fmla="*/ 1133279 w 496"/>
              <a:gd name="T13" fmla="*/ 72669 h 241"/>
              <a:gd name="T14" fmla="*/ 1212411 w 496"/>
              <a:gd name="T15" fmla="*/ 129767 h 241"/>
              <a:gd name="T16" fmla="*/ 1246325 w 496"/>
              <a:gd name="T17" fmla="*/ 259533 h 241"/>
              <a:gd name="T18" fmla="*/ 1302847 w 496"/>
              <a:gd name="T19" fmla="*/ 360751 h 241"/>
              <a:gd name="T20" fmla="*/ 1302847 w 496"/>
              <a:gd name="T21" fmla="*/ 433420 h 241"/>
              <a:gd name="T22" fmla="*/ 1322630 w 496"/>
              <a:gd name="T23" fmla="*/ 516471 h 241"/>
              <a:gd name="T24" fmla="*/ 1322630 w 496"/>
              <a:gd name="T25" fmla="*/ 560592 h 241"/>
              <a:gd name="T26" fmla="*/ 1401762 w 496"/>
              <a:gd name="T27" fmla="*/ 625475 h 241"/>
              <a:gd name="T28" fmla="*/ 288266 w 496"/>
              <a:gd name="T29" fmla="*/ 625475 h 241"/>
              <a:gd name="T30" fmla="*/ 288266 w 496"/>
              <a:gd name="T31" fmla="*/ 420444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3" name="Freeform 45"/>
          <p:cNvSpPr>
            <a:spLocks/>
          </p:cNvSpPr>
          <p:nvPr/>
        </p:nvSpPr>
        <p:spPr bwMode="auto">
          <a:xfrm>
            <a:off x="3977586" y="3273186"/>
            <a:ext cx="1246187" cy="511175"/>
          </a:xfrm>
          <a:custGeom>
            <a:avLst/>
            <a:gdLst>
              <a:gd name="T0" fmla="*/ 19826 w 440"/>
              <a:gd name="T1" fmla="*/ 0 h 199"/>
              <a:gd name="T2" fmla="*/ 1132897 w 440"/>
              <a:gd name="T3" fmla="*/ 0 h 199"/>
              <a:gd name="T4" fmla="*/ 1189542 w 440"/>
              <a:gd name="T5" fmla="*/ 33393 h 199"/>
              <a:gd name="T6" fmla="*/ 1149891 w 440"/>
              <a:gd name="T7" fmla="*/ 82199 h 199"/>
              <a:gd name="T8" fmla="*/ 1246187 w 440"/>
              <a:gd name="T9" fmla="*/ 156692 h 199"/>
              <a:gd name="T10" fmla="*/ 1246187 w 440"/>
              <a:gd name="T11" fmla="*/ 511175 h 199"/>
              <a:gd name="T12" fmla="*/ 0 w 440"/>
              <a:gd name="T13" fmla="*/ 511175 h 199"/>
              <a:gd name="T14" fmla="*/ 1982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46"/>
          <p:cNvSpPr>
            <a:spLocks/>
          </p:cNvSpPr>
          <p:nvPr/>
        </p:nvSpPr>
        <p:spPr bwMode="auto">
          <a:xfrm>
            <a:off x="3977586" y="3273186"/>
            <a:ext cx="1246187" cy="511175"/>
          </a:xfrm>
          <a:custGeom>
            <a:avLst/>
            <a:gdLst>
              <a:gd name="T0" fmla="*/ 19826 w 440"/>
              <a:gd name="T1" fmla="*/ 0 h 199"/>
              <a:gd name="T2" fmla="*/ 1132897 w 440"/>
              <a:gd name="T3" fmla="*/ 0 h 199"/>
              <a:gd name="T4" fmla="*/ 1189542 w 440"/>
              <a:gd name="T5" fmla="*/ 33393 h 199"/>
              <a:gd name="T6" fmla="*/ 1149891 w 440"/>
              <a:gd name="T7" fmla="*/ 82199 h 199"/>
              <a:gd name="T8" fmla="*/ 1246187 w 440"/>
              <a:gd name="T9" fmla="*/ 156692 h 199"/>
              <a:gd name="T10" fmla="*/ 1246187 w 440"/>
              <a:gd name="T11" fmla="*/ 511175 h 199"/>
              <a:gd name="T12" fmla="*/ 0 w 440"/>
              <a:gd name="T13" fmla="*/ 511175 h 199"/>
              <a:gd name="T14" fmla="*/ 1982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5" name="Freeform 47"/>
          <p:cNvSpPr>
            <a:spLocks/>
          </p:cNvSpPr>
          <p:nvPr/>
        </p:nvSpPr>
        <p:spPr bwMode="auto">
          <a:xfrm>
            <a:off x="3820423" y="3770073"/>
            <a:ext cx="1462088" cy="747713"/>
          </a:xfrm>
          <a:custGeom>
            <a:avLst/>
            <a:gdLst>
              <a:gd name="T0" fmla="*/ 155843 w 516"/>
              <a:gd name="T1" fmla="*/ 10313 h 290"/>
              <a:gd name="T2" fmla="*/ 1402584 w 516"/>
              <a:gd name="T3" fmla="*/ 10313 h 290"/>
              <a:gd name="T4" fmla="*/ 1422419 w 516"/>
              <a:gd name="T5" fmla="*/ 141808 h 290"/>
              <a:gd name="T6" fmla="*/ 1442253 w 516"/>
              <a:gd name="T7" fmla="*/ 299085 h 290"/>
              <a:gd name="T8" fmla="*/ 1462088 w 516"/>
              <a:gd name="T9" fmla="*/ 531134 h 290"/>
              <a:gd name="T10" fmla="*/ 1442253 w 516"/>
              <a:gd name="T11" fmla="*/ 716773 h 290"/>
              <a:gd name="T12" fmla="*/ 1462088 w 516"/>
              <a:gd name="T13" fmla="*/ 747713 h 290"/>
              <a:gd name="T14" fmla="*/ 1402584 w 516"/>
              <a:gd name="T15" fmla="*/ 716773 h 290"/>
              <a:gd name="T16" fmla="*/ 1345914 w 516"/>
              <a:gd name="T17" fmla="*/ 703882 h 290"/>
              <a:gd name="T18" fmla="*/ 1269410 w 516"/>
              <a:gd name="T19" fmla="*/ 703882 h 290"/>
              <a:gd name="T20" fmla="*/ 1156070 w 516"/>
              <a:gd name="T21" fmla="*/ 747713 h 290"/>
              <a:gd name="T22" fmla="*/ 1136235 w 516"/>
              <a:gd name="T23" fmla="*/ 703882 h 290"/>
              <a:gd name="T24" fmla="*/ 1039896 w 516"/>
              <a:gd name="T25" fmla="*/ 688412 h 290"/>
              <a:gd name="T26" fmla="*/ 1003060 w 516"/>
              <a:gd name="T27" fmla="*/ 732243 h 290"/>
              <a:gd name="T28" fmla="*/ 912388 w 516"/>
              <a:gd name="T29" fmla="*/ 631689 h 290"/>
              <a:gd name="T30" fmla="*/ 830217 w 516"/>
              <a:gd name="T31" fmla="*/ 657472 h 290"/>
              <a:gd name="T32" fmla="*/ 810382 w 516"/>
              <a:gd name="T33" fmla="*/ 613640 h 290"/>
              <a:gd name="T34" fmla="*/ 617704 w 516"/>
              <a:gd name="T35" fmla="*/ 574966 h 290"/>
              <a:gd name="T36" fmla="*/ 501530 w 516"/>
              <a:gd name="T37" fmla="*/ 518242 h 290"/>
              <a:gd name="T38" fmla="*/ 464695 w 516"/>
              <a:gd name="T39" fmla="*/ 484724 h 290"/>
              <a:gd name="T40" fmla="*/ 484529 w 516"/>
              <a:gd name="T41" fmla="*/ 123759 h 290"/>
              <a:gd name="T42" fmla="*/ 0 w 516"/>
              <a:gd name="T43" fmla="*/ 85085 h 290"/>
              <a:gd name="T44" fmla="*/ 0 w 516"/>
              <a:gd name="T45" fmla="*/ 0 h 290"/>
              <a:gd name="T46" fmla="*/ 155843 w 516"/>
              <a:gd name="T47" fmla="*/ 10313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6" name="Freeform 48"/>
          <p:cNvSpPr>
            <a:spLocks/>
          </p:cNvSpPr>
          <p:nvPr/>
        </p:nvSpPr>
        <p:spPr bwMode="auto">
          <a:xfrm>
            <a:off x="3820423" y="3770073"/>
            <a:ext cx="1462088" cy="747713"/>
          </a:xfrm>
          <a:custGeom>
            <a:avLst/>
            <a:gdLst>
              <a:gd name="T0" fmla="*/ 155843 w 516"/>
              <a:gd name="T1" fmla="*/ 10313 h 290"/>
              <a:gd name="T2" fmla="*/ 1402584 w 516"/>
              <a:gd name="T3" fmla="*/ 10313 h 290"/>
              <a:gd name="T4" fmla="*/ 1422419 w 516"/>
              <a:gd name="T5" fmla="*/ 141808 h 290"/>
              <a:gd name="T6" fmla="*/ 1442253 w 516"/>
              <a:gd name="T7" fmla="*/ 299085 h 290"/>
              <a:gd name="T8" fmla="*/ 1462088 w 516"/>
              <a:gd name="T9" fmla="*/ 531134 h 290"/>
              <a:gd name="T10" fmla="*/ 1442253 w 516"/>
              <a:gd name="T11" fmla="*/ 716773 h 290"/>
              <a:gd name="T12" fmla="*/ 1462088 w 516"/>
              <a:gd name="T13" fmla="*/ 747713 h 290"/>
              <a:gd name="T14" fmla="*/ 1402584 w 516"/>
              <a:gd name="T15" fmla="*/ 716773 h 290"/>
              <a:gd name="T16" fmla="*/ 1345914 w 516"/>
              <a:gd name="T17" fmla="*/ 703882 h 290"/>
              <a:gd name="T18" fmla="*/ 1269410 w 516"/>
              <a:gd name="T19" fmla="*/ 703882 h 290"/>
              <a:gd name="T20" fmla="*/ 1156070 w 516"/>
              <a:gd name="T21" fmla="*/ 747713 h 290"/>
              <a:gd name="T22" fmla="*/ 1136235 w 516"/>
              <a:gd name="T23" fmla="*/ 703882 h 290"/>
              <a:gd name="T24" fmla="*/ 1039896 w 516"/>
              <a:gd name="T25" fmla="*/ 688412 h 290"/>
              <a:gd name="T26" fmla="*/ 1003060 w 516"/>
              <a:gd name="T27" fmla="*/ 732243 h 290"/>
              <a:gd name="T28" fmla="*/ 912388 w 516"/>
              <a:gd name="T29" fmla="*/ 631689 h 290"/>
              <a:gd name="T30" fmla="*/ 830217 w 516"/>
              <a:gd name="T31" fmla="*/ 657472 h 290"/>
              <a:gd name="T32" fmla="*/ 810382 w 516"/>
              <a:gd name="T33" fmla="*/ 613640 h 290"/>
              <a:gd name="T34" fmla="*/ 617704 w 516"/>
              <a:gd name="T35" fmla="*/ 574966 h 290"/>
              <a:gd name="T36" fmla="*/ 501530 w 516"/>
              <a:gd name="T37" fmla="*/ 518242 h 290"/>
              <a:gd name="T38" fmla="*/ 464695 w 516"/>
              <a:gd name="T39" fmla="*/ 484724 h 290"/>
              <a:gd name="T40" fmla="*/ 484529 w 516"/>
              <a:gd name="T41" fmla="*/ 123759 h 290"/>
              <a:gd name="T42" fmla="*/ 0 w 516"/>
              <a:gd name="T43" fmla="*/ 85085 h 290"/>
              <a:gd name="T44" fmla="*/ 0 w 516"/>
              <a:gd name="T45" fmla="*/ 0 h 290"/>
              <a:gd name="T46" fmla="*/ 155843 w 516"/>
              <a:gd name="T47" fmla="*/ 10313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7" name="Freeform 49"/>
          <p:cNvSpPr>
            <a:spLocks/>
          </p:cNvSpPr>
          <p:nvPr/>
        </p:nvSpPr>
        <p:spPr bwMode="auto">
          <a:xfrm>
            <a:off x="4864998" y="2547698"/>
            <a:ext cx="960438" cy="660400"/>
          </a:xfrm>
          <a:custGeom>
            <a:avLst/>
            <a:gdLst>
              <a:gd name="T0" fmla="*/ 844279 w 339"/>
              <a:gd name="T1" fmla="*/ 157978 h 255"/>
              <a:gd name="T2" fmla="*/ 881110 w 339"/>
              <a:gd name="T3" fmla="*/ 157978 h 255"/>
              <a:gd name="T4" fmla="*/ 900942 w 339"/>
              <a:gd name="T5" fmla="*/ 202005 h 255"/>
              <a:gd name="T6" fmla="*/ 920774 w 339"/>
              <a:gd name="T7" fmla="*/ 256391 h 255"/>
              <a:gd name="T8" fmla="*/ 960438 w 339"/>
              <a:gd name="T9" fmla="*/ 290058 h 255"/>
              <a:gd name="T10" fmla="*/ 900942 w 339"/>
              <a:gd name="T11" fmla="*/ 416958 h 255"/>
              <a:gd name="T12" fmla="*/ 844279 w 339"/>
              <a:gd name="T13" fmla="*/ 458395 h 255"/>
              <a:gd name="T14" fmla="*/ 866944 w 339"/>
              <a:gd name="T15" fmla="*/ 502422 h 255"/>
              <a:gd name="T16" fmla="*/ 804615 w 339"/>
              <a:gd name="T17" fmla="*/ 574936 h 255"/>
              <a:gd name="T18" fmla="*/ 787616 w 339"/>
              <a:gd name="T19" fmla="*/ 650041 h 255"/>
              <a:gd name="T20" fmla="*/ 745119 w 339"/>
              <a:gd name="T21" fmla="*/ 613784 h 255"/>
              <a:gd name="T22" fmla="*/ 169989 w 339"/>
              <a:gd name="T23" fmla="*/ 660400 h 255"/>
              <a:gd name="T24" fmla="*/ 169989 w 339"/>
              <a:gd name="T25" fmla="*/ 613784 h 255"/>
              <a:gd name="T26" fmla="*/ 150157 w 339"/>
              <a:gd name="T27" fmla="*/ 530910 h 255"/>
              <a:gd name="T28" fmla="*/ 150157 w 339"/>
              <a:gd name="T29" fmla="*/ 458395 h 255"/>
              <a:gd name="T30" fmla="*/ 93494 w 339"/>
              <a:gd name="T31" fmla="*/ 359983 h 255"/>
              <a:gd name="T32" fmla="*/ 59496 w 339"/>
              <a:gd name="T33" fmla="*/ 230493 h 255"/>
              <a:gd name="T34" fmla="*/ 0 w 339"/>
              <a:gd name="T35" fmla="*/ 157978 h 255"/>
              <a:gd name="T36" fmla="*/ 33998 w 339"/>
              <a:gd name="T37" fmla="*/ 113951 h 255"/>
              <a:gd name="T38" fmla="*/ 19832 w 339"/>
              <a:gd name="T39" fmla="*/ 38847 h 255"/>
              <a:gd name="T40" fmla="*/ 764951 w 339"/>
              <a:gd name="T41" fmla="*/ 0 h 255"/>
              <a:gd name="T42" fmla="*/ 824447 w 339"/>
              <a:gd name="T43" fmla="*/ 38847 h 255"/>
              <a:gd name="T44" fmla="*/ 804615 w 339"/>
              <a:gd name="T45" fmla="*/ 82874 h 255"/>
              <a:gd name="T46" fmla="*/ 844279 w 339"/>
              <a:gd name="T47" fmla="*/ 157978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8" name="Freeform 50"/>
          <p:cNvSpPr>
            <a:spLocks/>
          </p:cNvSpPr>
          <p:nvPr/>
        </p:nvSpPr>
        <p:spPr bwMode="auto">
          <a:xfrm>
            <a:off x="4864998" y="2547698"/>
            <a:ext cx="960438" cy="660400"/>
          </a:xfrm>
          <a:custGeom>
            <a:avLst/>
            <a:gdLst>
              <a:gd name="T0" fmla="*/ 844279 w 339"/>
              <a:gd name="T1" fmla="*/ 157978 h 255"/>
              <a:gd name="T2" fmla="*/ 881110 w 339"/>
              <a:gd name="T3" fmla="*/ 157978 h 255"/>
              <a:gd name="T4" fmla="*/ 900942 w 339"/>
              <a:gd name="T5" fmla="*/ 202005 h 255"/>
              <a:gd name="T6" fmla="*/ 920774 w 339"/>
              <a:gd name="T7" fmla="*/ 256391 h 255"/>
              <a:gd name="T8" fmla="*/ 960438 w 339"/>
              <a:gd name="T9" fmla="*/ 290058 h 255"/>
              <a:gd name="T10" fmla="*/ 900942 w 339"/>
              <a:gd name="T11" fmla="*/ 416958 h 255"/>
              <a:gd name="T12" fmla="*/ 844279 w 339"/>
              <a:gd name="T13" fmla="*/ 458395 h 255"/>
              <a:gd name="T14" fmla="*/ 866944 w 339"/>
              <a:gd name="T15" fmla="*/ 502422 h 255"/>
              <a:gd name="T16" fmla="*/ 804615 w 339"/>
              <a:gd name="T17" fmla="*/ 574936 h 255"/>
              <a:gd name="T18" fmla="*/ 787616 w 339"/>
              <a:gd name="T19" fmla="*/ 650041 h 255"/>
              <a:gd name="T20" fmla="*/ 745119 w 339"/>
              <a:gd name="T21" fmla="*/ 613784 h 255"/>
              <a:gd name="T22" fmla="*/ 169989 w 339"/>
              <a:gd name="T23" fmla="*/ 660400 h 255"/>
              <a:gd name="T24" fmla="*/ 169989 w 339"/>
              <a:gd name="T25" fmla="*/ 613784 h 255"/>
              <a:gd name="T26" fmla="*/ 150157 w 339"/>
              <a:gd name="T27" fmla="*/ 530910 h 255"/>
              <a:gd name="T28" fmla="*/ 150157 w 339"/>
              <a:gd name="T29" fmla="*/ 458395 h 255"/>
              <a:gd name="T30" fmla="*/ 93494 w 339"/>
              <a:gd name="T31" fmla="*/ 359983 h 255"/>
              <a:gd name="T32" fmla="*/ 59496 w 339"/>
              <a:gd name="T33" fmla="*/ 230493 h 255"/>
              <a:gd name="T34" fmla="*/ 0 w 339"/>
              <a:gd name="T35" fmla="*/ 157978 h 255"/>
              <a:gd name="T36" fmla="*/ 33998 w 339"/>
              <a:gd name="T37" fmla="*/ 113951 h 255"/>
              <a:gd name="T38" fmla="*/ 19832 w 339"/>
              <a:gd name="T39" fmla="*/ 38847 h 255"/>
              <a:gd name="T40" fmla="*/ 764951 w 339"/>
              <a:gd name="T41" fmla="*/ 0 h 255"/>
              <a:gd name="T42" fmla="*/ 824447 w 339"/>
              <a:gd name="T43" fmla="*/ 38847 h 255"/>
              <a:gd name="T44" fmla="*/ 804615 w 339"/>
              <a:gd name="T45" fmla="*/ 82874 h 255"/>
              <a:gd name="T46" fmla="*/ 844279 w 339"/>
              <a:gd name="T47" fmla="*/ 157978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9" name="Freeform 51"/>
          <p:cNvSpPr>
            <a:spLocks/>
          </p:cNvSpPr>
          <p:nvPr/>
        </p:nvSpPr>
        <p:spPr bwMode="auto">
          <a:xfrm>
            <a:off x="5038036" y="3163648"/>
            <a:ext cx="1076325" cy="776288"/>
          </a:xfrm>
          <a:custGeom>
            <a:avLst/>
            <a:gdLst>
              <a:gd name="T0" fmla="*/ 863892 w 380"/>
              <a:gd name="T1" fmla="*/ 691180 h 301"/>
              <a:gd name="T2" fmla="*/ 206768 w 380"/>
              <a:gd name="T3" fmla="*/ 747919 h 301"/>
              <a:gd name="T4" fmla="*/ 186941 w 380"/>
              <a:gd name="T5" fmla="*/ 616388 h 301"/>
              <a:gd name="T6" fmla="*/ 186941 w 380"/>
              <a:gd name="T7" fmla="*/ 260482 h 301"/>
              <a:gd name="T8" fmla="*/ 90638 w 380"/>
              <a:gd name="T9" fmla="*/ 190848 h 301"/>
              <a:gd name="T10" fmla="*/ 130292 w 380"/>
              <a:gd name="T11" fmla="*/ 141847 h 301"/>
              <a:gd name="T12" fmla="*/ 0 w 380"/>
              <a:gd name="T13" fmla="*/ 43844 h 301"/>
              <a:gd name="T14" fmla="*/ 574984 w 380"/>
              <a:gd name="T15" fmla="*/ 0 h 301"/>
              <a:gd name="T16" fmla="*/ 611806 w 380"/>
              <a:gd name="T17" fmla="*/ 33527 h 301"/>
              <a:gd name="T18" fmla="*/ 631633 w 380"/>
              <a:gd name="T19" fmla="*/ 118635 h 301"/>
              <a:gd name="T20" fmla="*/ 744930 w 380"/>
              <a:gd name="T21" fmla="*/ 260482 h 301"/>
              <a:gd name="T22" fmla="*/ 807244 w 380"/>
              <a:gd name="T23" fmla="*/ 260482 h 301"/>
              <a:gd name="T24" fmla="*/ 844065 w 380"/>
              <a:gd name="T25" fmla="*/ 273377 h 301"/>
              <a:gd name="T26" fmla="*/ 824238 w 380"/>
              <a:gd name="T27" fmla="*/ 348169 h 301"/>
              <a:gd name="T28" fmla="*/ 900714 w 380"/>
              <a:gd name="T29" fmla="*/ 433277 h 301"/>
              <a:gd name="T30" fmla="*/ 980022 w 380"/>
              <a:gd name="T31" fmla="*/ 459067 h 301"/>
              <a:gd name="T32" fmla="*/ 960195 w 380"/>
              <a:gd name="T33" fmla="*/ 533859 h 301"/>
              <a:gd name="T34" fmla="*/ 980022 w 380"/>
              <a:gd name="T35" fmla="*/ 575124 h 301"/>
              <a:gd name="T36" fmla="*/ 1039503 w 380"/>
              <a:gd name="T37" fmla="*/ 575124 h 301"/>
              <a:gd name="T38" fmla="*/ 1059330 w 380"/>
              <a:gd name="T39" fmla="*/ 546754 h 301"/>
              <a:gd name="T40" fmla="*/ 1076325 w 380"/>
              <a:gd name="T41" fmla="*/ 616388 h 301"/>
              <a:gd name="T42" fmla="*/ 1039503 w 380"/>
              <a:gd name="T43" fmla="*/ 675706 h 301"/>
              <a:gd name="T44" fmla="*/ 960195 w 380"/>
              <a:gd name="T45" fmla="*/ 776288 h 301"/>
              <a:gd name="T46" fmla="*/ 863892 w 380"/>
              <a:gd name="T47" fmla="*/ 765972 h 301"/>
              <a:gd name="T48" fmla="*/ 900714 w 380"/>
              <a:gd name="T49" fmla="*/ 729865 h 301"/>
              <a:gd name="T50" fmla="*/ 863892 w 380"/>
              <a:gd name="T51" fmla="*/ 691180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0" name="Freeform 52"/>
          <p:cNvSpPr>
            <a:spLocks/>
          </p:cNvSpPr>
          <p:nvPr/>
        </p:nvSpPr>
        <p:spPr bwMode="auto">
          <a:xfrm>
            <a:off x="5038036" y="3163648"/>
            <a:ext cx="1076325" cy="776288"/>
          </a:xfrm>
          <a:custGeom>
            <a:avLst/>
            <a:gdLst>
              <a:gd name="T0" fmla="*/ 863892 w 380"/>
              <a:gd name="T1" fmla="*/ 691180 h 301"/>
              <a:gd name="T2" fmla="*/ 206768 w 380"/>
              <a:gd name="T3" fmla="*/ 747919 h 301"/>
              <a:gd name="T4" fmla="*/ 186941 w 380"/>
              <a:gd name="T5" fmla="*/ 616388 h 301"/>
              <a:gd name="T6" fmla="*/ 186941 w 380"/>
              <a:gd name="T7" fmla="*/ 260482 h 301"/>
              <a:gd name="T8" fmla="*/ 90638 w 380"/>
              <a:gd name="T9" fmla="*/ 190848 h 301"/>
              <a:gd name="T10" fmla="*/ 130292 w 380"/>
              <a:gd name="T11" fmla="*/ 141847 h 301"/>
              <a:gd name="T12" fmla="*/ 0 w 380"/>
              <a:gd name="T13" fmla="*/ 43844 h 301"/>
              <a:gd name="T14" fmla="*/ 574984 w 380"/>
              <a:gd name="T15" fmla="*/ 0 h 301"/>
              <a:gd name="T16" fmla="*/ 611806 w 380"/>
              <a:gd name="T17" fmla="*/ 33527 h 301"/>
              <a:gd name="T18" fmla="*/ 631633 w 380"/>
              <a:gd name="T19" fmla="*/ 118635 h 301"/>
              <a:gd name="T20" fmla="*/ 744930 w 380"/>
              <a:gd name="T21" fmla="*/ 260482 h 301"/>
              <a:gd name="T22" fmla="*/ 807244 w 380"/>
              <a:gd name="T23" fmla="*/ 260482 h 301"/>
              <a:gd name="T24" fmla="*/ 844065 w 380"/>
              <a:gd name="T25" fmla="*/ 273377 h 301"/>
              <a:gd name="T26" fmla="*/ 824238 w 380"/>
              <a:gd name="T27" fmla="*/ 348169 h 301"/>
              <a:gd name="T28" fmla="*/ 900714 w 380"/>
              <a:gd name="T29" fmla="*/ 433277 h 301"/>
              <a:gd name="T30" fmla="*/ 980022 w 380"/>
              <a:gd name="T31" fmla="*/ 459067 h 301"/>
              <a:gd name="T32" fmla="*/ 960195 w 380"/>
              <a:gd name="T33" fmla="*/ 533859 h 301"/>
              <a:gd name="T34" fmla="*/ 980022 w 380"/>
              <a:gd name="T35" fmla="*/ 575124 h 301"/>
              <a:gd name="T36" fmla="*/ 1039503 w 380"/>
              <a:gd name="T37" fmla="*/ 575124 h 301"/>
              <a:gd name="T38" fmla="*/ 1059330 w 380"/>
              <a:gd name="T39" fmla="*/ 546754 h 301"/>
              <a:gd name="T40" fmla="*/ 1076325 w 380"/>
              <a:gd name="T41" fmla="*/ 616388 h 301"/>
              <a:gd name="T42" fmla="*/ 1039503 w 380"/>
              <a:gd name="T43" fmla="*/ 675706 h 301"/>
              <a:gd name="T44" fmla="*/ 960195 w 380"/>
              <a:gd name="T45" fmla="*/ 776288 h 301"/>
              <a:gd name="T46" fmla="*/ 863892 w 380"/>
              <a:gd name="T47" fmla="*/ 765972 h 301"/>
              <a:gd name="T48" fmla="*/ 900714 w 380"/>
              <a:gd name="T49" fmla="*/ 729865 h 301"/>
              <a:gd name="T50" fmla="*/ 863892 w 380"/>
              <a:gd name="T51" fmla="*/ 691180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1" name="Freeform 53"/>
          <p:cNvSpPr>
            <a:spLocks/>
          </p:cNvSpPr>
          <p:nvPr/>
        </p:nvSpPr>
        <p:spPr bwMode="auto">
          <a:xfrm>
            <a:off x="5239648" y="3858973"/>
            <a:ext cx="757238" cy="762000"/>
          </a:xfrm>
          <a:custGeom>
            <a:avLst/>
            <a:gdLst>
              <a:gd name="T0" fmla="*/ 660448 w 266"/>
              <a:gd name="T1" fmla="*/ 72325 h 295"/>
              <a:gd name="T2" fmla="*/ 757238 w 266"/>
              <a:gd name="T3" fmla="*/ 82658 h 295"/>
              <a:gd name="T4" fmla="*/ 720230 w 266"/>
              <a:gd name="T5" fmla="*/ 227308 h 295"/>
              <a:gd name="T6" fmla="*/ 720230 w 266"/>
              <a:gd name="T7" fmla="*/ 299634 h 295"/>
              <a:gd name="T8" fmla="*/ 660448 w 266"/>
              <a:gd name="T9" fmla="*/ 371959 h 295"/>
              <a:gd name="T10" fmla="*/ 603513 w 266"/>
              <a:gd name="T11" fmla="*/ 488197 h 295"/>
              <a:gd name="T12" fmla="*/ 563658 w 266"/>
              <a:gd name="T13" fmla="*/ 570854 h 295"/>
              <a:gd name="T14" fmla="*/ 583586 w 266"/>
              <a:gd name="T15" fmla="*/ 671593 h 295"/>
              <a:gd name="T16" fmla="*/ 563658 w 266"/>
              <a:gd name="T17" fmla="*/ 731003 h 295"/>
              <a:gd name="T18" fmla="*/ 96790 w 266"/>
              <a:gd name="T19" fmla="*/ 762000 h 295"/>
              <a:gd name="T20" fmla="*/ 96790 w 266"/>
              <a:gd name="T21" fmla="*/ 661261 h 295"/>
              <a:gd name="T22" fmla="*/ 37008 w 266"/>
              <a:gd name="T23" fmla="*/ 661261 h 295"/>
              <a:gd name="T24" fmla="*/ 19927 w 266"/>
              <a:gd name="T25" fmla="*/ 632847 h 295"/>
              <a:gd name="T26" fmla="*/ 37008 w 266"/>
              <a:gd name="T27" fmla="*/ 444285 h 295"/>
              <a:gd name="T28" fmla="*/ 19927 w 266"/>
              <a:gd name="T29" fmla="*/ 214393 h 295"/>
              <a:gd name="T30" fmla="*/ 0 w 266"/>
              <a:gd name="T31" fmla="*/ 54244 h 295"/>
              <a:gd name="T32" fmla="*/ 660448 w 266"/>
              <a:gd name="T33" fmla="*/ 0 h 295"/>
              <a:gd name="T34" fmla="*/ 697456 w 266"/>
              <a:gd name="T35" fmla="*/ 36163 h 295"/>
              <a:gd name="T36" fmla="*/ 660448 w 266"/>
              <a:gd name="T37" fmla="*/ 72325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2" name="Freeform 54"/>
          <p:cNvSpPr>
            <a:spLocks/>
          </p:cNvSpPr>
          <p:nvPr/>
        </p:nvSpPr>
        <p:spPr bwMode="auto">
          <a:xfrm>
            <a:off x="5239648" y="3858973"/>
            <a:ext cx="757238" cy="762000"/>
          </a:xfrm>
          <a:custGeom>
            <a:avLst/>
            <a:gdLst>
              <a:gd name="T0" fmla="*/ 660448 w 266"/>
              <a:gd name="T1" fmla="*/ 72325 h 295"/>
              <a:gd name="T2" fmla="*/ 757238 w 266"/>
              <a:gd name="T3" fmla="*/ 82658 h 295"/>
              <a:gd name="T4" fmla="*/ 720230 w 266"/>
              <a:gd name="T5" fmla="*/ 227308 h 295"/>
              <a:gd name="T6" fmla="*/ 720230 w 266"/>
              <a:gd name="T7" fmla="*/ 299634 h 295"/>
              <a:gd name="T8" fmla="*/ 660448 w 266"/>
              <a:gd name="T9" fmla="*/ 371959 h 295"/>
              <a:gd name="T10" fmla="*/ 603513 w 266"/>
              <a:gd name="T11" fmla="*/ 488197 h 295"/>
              <a:gd name="T12" fmla="*/ 563658 w 266"/>
              <a:gd name="T13" fmla="*/ 570854 h 295"/>
              <a:gd name="T14" fmla="*/ 583586 w 266"/>
              <a:gd name="T15" fmla="*/ 671593 h 295"/>
              <a:gd name="T16" fmla="*/ 563658 w 266"/>
              <a:gd name="T17" fmla="*/ 731003 h 295"/>
              <a:gd name="T18" fmla="*/ 96790 w 266"/>
              <a:gd name="T19" fmla="*/ 762000 h 295"/>
              <a:gd name="T20" fmla="*/ 96790 w 266"/>
              <a:gd name="T21" fmla="*/ 661261 h 295"/>
              <a:gd name="T22" fmla="*/ 37008 w 266"/>
              <a:gd name="T23" fmla="*/ 661261 h 295"/>
              <a:gd name="T24" fmla="*/ 19927 w 266"/>
              <a:gd name="T25" fmla="*/ 632847 h 295"/>
              <a:gd name="T26" fmla="*/ 37008 w 266"/>
              <a:gd name="T27" fmla="*/ 444285 h 295"/>
              <a:gd name="T28" fmla="*/ 19927 w 266"/>
              <a:gd name="T29" fmla="*/ 214393 h 295"/>
              <a:gd name="T30" fmla="*/ 0 w 266"/>
              <a:gd name="T31" fmla="*/ 54244 h 295"/>
              <a:gd name="T32" fmla="*/ 660448 w 266"/>
              <a:gd name="T33" fmla="*/ 0 h 295"/>
              <a:gd name="T34" fmla="*/ 697456 w 266"/>
              <a:gd name="T35" fmla="*/ 36163 h 295"/>
              <a:gd name="T36" fmla="*/ 660448 w 266"/>
              <a:gd name="T37" fmla="*/ 72325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3" name="Freeform 55"/>
          <p:cNvSpPr>
            <a:spLocks/>
          </p:cNvSpPr>
          <p:nvPr/>
        </p:nvSpPr>
        <p:spPr bwMode="auto">
          <a:xfrm>
            <a:off x="5655573" y="2688986"/>
            <a:ext cx="692150" cy="1050925"/>
          </a:xfrm>
          <a:custGeom>
            <a:avLst/>
            <a:gdLst>
              <a:gd name="T0" fmla="*/ 0 w 246"/>
              <a:gd name="T1" fmla="*/ 506097 h 407"/>
              <a:gd name="T2" fmla="*/ 16882 w 246"/>
              <a:gd name="T3" fmla="*/ 433797 h 407"/>
              <a:gd name="T4" fmla="*/ 78781 w 246"/>
              <a:gd name="T5" fmla="*/ 364080 h 407"/>
              <a:gd name="T6" fmla="*/ 56272 w 246"/>
              <a:gd name="T7" fmla="*/ 317601 h 407"/>
              <a:gd name="T8" fmla="*/ 112545 w 246"/>
              <a:gd name="T9" fmla="*/ 273705 h 407"/>
              <a:gd name="T10" fmla="*/ 168817 w 246"/>
              <a:gd name="T11" fmla="*/ 147181 h 407"/>
              <a:gd name="T12" fmla="*/ 129426 w 246"/>
              <a:gd name="T13" fmla="*/ 116196 h 407"/>
              <a:gd name="T14" fmla="*/ 112545 w 246"/>
              <a:gd name="T15" fmla="*/ 61971 h 407"/>
              <a:gd name="T16" fmla="*/ 534587 w 246"/>
              <a:gd name="T17" fmla="*/ 0 h 407"/>
              <a:gd name="T18" fmla="*/ 534587 w 246"/>
              <a:gd name="T19" fmla="*/ 157510 h 407"/>
              <a:gd name="T20" fmla="*/ 596487 w 246"/>
              <a:gd name="T21" fmla="*/ 173002 h 407"/>
              <a:gd name="T22" fmla="*/ 649946 w 246"/>
              <a:gd name="T23" fmla="*/ 650696 h 407"/>
              <a:gd name="T24" fmla="*/ 692150 w 246"/>
              <a:gd name="T25" fmla="*/ 733324 h 407"/>
              <a:gd name="T26" fmla="*/ 596487 w 246"/>
              <a:gd name="T27" fmla="*/ 877923 h 407"/>
              <a:gd name="T28" fmla="*/ 596487 w 246"/>
              <a:gd name="T29" fmla="*/ 947640 h 407"/>
              <a:gd name="T30" fmla="*/ 514892 w 246"/>
              <a:gd name="T31" fmla="*/ 988954 h 407"/>
              <a:gd name="T32" fmla="*/ 534587 w 246"/>
              <a:gd name="T33" fmla="*/ 1007029 h 407"/>
              <a:gd name="T34" fmla="*/ 441738 w 246"/>
              <a:gd name="T35" fmla="*/ 1019939 h 407"/>
              <a:gd name="T36" fmla="*/ 422043 w 246"/>
              <a:gd name="T37" fmla="*/ 1050925 h 407"/>
              <a:gd name="T38" fmla="*/ 362957 w 246"/>
              <a:gd name="T39" fmla="*/ 1050925 h 407"/>
              <a:gd name="T40" fmla="*/ 343261 w 246"/>
              <a:gd name="T41" fmla="*/ 1007029 h 407"/>
              <a:gd name="T42" fmla="*/ 362957 w 246"/>
              <a:gd name="T43" fmla="*/ 932147 h 407"/>
              <a:gd name="T44" fmla="*/ 284175 w 246"/>
              <a:gd name="T45" fmla="*/ 906326 h 407"/>
              <a:gd name="T46" fmla="*/ 208208 w 246"/>
              <a:gd name="T47" fmla="*/ 821116 h 407"/>
              <a:gd name="T48" fmla="*/ 227903 w 246"/>
              <a:gd name="T49" fmla="*/ 746234 h 407"/>
              <a:gd name="T50" fmla="*/ 191326 w 246"/>
              <a:gd name="T51" fmla="*/ 733324 h 407"/>
              <a:gd name="T52" fmla="*/ 129426 w 246"/>
              <a:gd name="T53" fmla="*/ 733324 h 407"/>
              <a:gd name="T54" fmla="*/ 16882 w 246"/>
              <a:gd name="T55" fmla="*/ 591307 h 407"/>
              <a:gd name="T56" fmla="*/ 0 w 246"/>
              <a:gd name="T57" fmla="*/ 506097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4" name="Freeform 56"/>
          <p:cNvSpPr>
            <a:spLocks/>
          </p:cNvSpPr>
          <p:nvPr/>
        </p:nvSpPr>
        <p:spPr bwMode="auto">
          <a:xfrm>
            <a:off x="5655573" y="2688986"/>
            <a:ext cx="692150" cy="1050925"/>
          </a:xfrm>
          <a:custGeom>
            <a:avLst/>
            <a:gdLst>
              <a:gd name="T0" fmla="*/ 0 w 246"/>
              <a:gd name="T1" fmla="*/ 506097 h 407"/>
              <a:gd name="T2" fmla="*/ 16882 w 246"/>
              <a:gd name="T3" fmla="*/ 433797 h 407"/>
              <a:gd name="T4" fmla="*/ 78781 w 246"/>
              <a:gd name="T5" fmla="*/ 364080 h 407"/>
              <a:gd name="T6" fmla="*/ 56272 w 246"/>
              <a:gd name="T7" fmla="*/ 317601 h 407"/>
              <a:gd name="T8" fmla="*/ 112545 w 246"/>
              <a:gd name="T9" fmla="*/ 273705 h 407"/>
              <a:gd name="T10" fmla="*/ 168817 w 246"/>
              <a:gd name="T11" fmla="*/ 147181 h 407"/>
              <a:gd name="T12" fmla="*/ 129426 w 246"/>
              <a:gd name="T13" fmla="*/ 116196 h 407"/>
              <a:gd name="T14" fmla="*/ 112545 w 246"/>
              <a:gd name="T15" fmla="*/ 61971 h 407"/>
              <a:gd name="T16" fmla="*/ 534587 w 246"/>
              <a:gd name="T17" fmla="*/ 0 h 407"/>
              <a:gd name="T18" fmla="*/ 534587 w 246"/>
              <a:gd name="T19" fmla="*/ 157510 h 407"/>
              <a:gd name="T20" fmla="*/ 596487 w 246"/>
              <a:gd name="T21" fmla="*/ 173002 h 407"/>
              <a:gd name="T22" fmla="*/ 649946 w 246"/>
              <a:gd name="T23" fmla="*/ 650696 h 407"/>
              <a:gd name="T24" fmla="*/ 692150 w 246"/>
              <a:gd name="T25" fmla="*/ 733324 h 407"/>
              <a:gd name="T26" fmla="*/ 596487 w 246"/>
              <a:gd name="T27" fmla="*/ 877923 h 407"/>
              <a:gd name="T28" fmla="*/ 596487 w 246"/>
              <a:gd name="T29" fmla="*/ 947640 h 407"/>
              <a:gd name="T30" fmla="*/ 514892 w 246"/>
              <a:gd name="T31" fmla="*/ 988954 h 407"/>
              <a:gd name="T32" fmla="*/ 534587 w 246"/>
              <a:gd name="T33" fmla="*/ 1007029 h 407"/>
              <a:gd name="T34" fmla="*/ 441738 w 246"/>
              <a:gd name="T35" fmla="*/ 1019939 h 407"/>
              <a:gd name="T36" fmla="*/ 422043 w 246"/>
              <a:gd name="T37" fmla="*/ 1050925 h 407"/>
              <a:gd name="T38" fmla="*/ 362957 w 246"/>
              <a:gd name="T39" fmla="*/ 1050925 h 407"/>
              <a:gd name="T40" fmla="*/ 343261 w 246"/>
              <a:gd name="T41" fmla="*/ 1007029 h 407"/>
              <a:gd name="T42" fmla="*/ 362957 w 246"/>
              <a:gd name="T43" fmla="*/ 932147 h 407"/>
              <a:gd name="T44" fmla="*/ 284175 w 246"/>
              <a:gd name="T45" fmla="*/ 906326 h 407"/>
              <a:gd name="T46" fmla="*/ 208208 w 246"/>
              <a:gd name="T47" fmla="*/ 821116 h 407"/>
              <a:gd name="T48" fmla="*/ 227903 w 246"/>
              <a:gd name="T49" fmla="*/ 746234 h 407"/>
              <a:gd name="T50" fmla="*/ 191326 w 246"/>
              <a:gd name="T51" fmla="*/ 733324 h 407"/>
              <a:gd name="T52" fmla="*/ 129426 w 246"/>
              <a:gd name="T53" fmla="*/ 733324 h 407"/>
              <a:gd name="T54" fmla="*/ 16882 w 246"/>
              <a:gd name="T55" fmla="*/ 591307 h 407"/>
              <a:gd name="T56" fmla="*/ 0 w 246"/>
              <a:gd name="T57" fmla="*/ 506097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5" name="Freeform 57"/>
          <p:cNvSpPr>
            <a:spLocks/>
          </p:cNvSpPr>
          <p:nvPr/>
        </p:nvSpPr>
        <p:spPr bwMode="auto">
          <a:xfrm>
            <a:off x="6250886" y="2788998"/>
            <a:ext cx="558800" cy="779463"/>
          </a:xfrm>
          <a:custGeom>
            <a:avLst/>
            <a:gdLst>
              <a:gd name="T0" fmla="*/ 133998 w 196"/>
              <a:gd name="T1" fmla="*/ 46612 h 301"/>
              <a:gd name="T2" fmla="*/ 481822 w 196"/>
              <a:gd name="T3" fmla="*/ 0 h 301"/>
              <a:gd name="T4" fmla="*/ 558800 w 196"/>
              <a:gd name="T5" fmla="*/ 515326 h 301"/>
              <a:gd name="T6" fmla="*/ 558800 w 196"/>
              <a:gd name="T7" fmla="*/ 564528 h 301"/>
              <a:gd name="T8" fmla="*/ 464716 w 196"/>
              <a:gd name="T9" fmla="*/ 593013 h 301"/>
              <a:gd name="T10" fmla="*/ 404845 w 196"/>
              <a:gd name="T11" fmla="*/ 688828 h 301"/>
              <a:gd name="T12" fmla="*/ 327867 w 196"/>
              <a:gd name="T13" fmla="*/ 688828 h 301"/>
              <a:gd name="T14" fmla="*/ 290804 w 196"/>
              <a:gd name="T15" fmla="*/ 748388 h 301"/>
              <a:gd name="T16" fmla="*/ 193869 w 196"/>
              <a:gd name="T17" fmla="*/ 763926 h 301"/>
              <a:gd name="T18" fmla="*/ 133998 w 196"/>
              <a:gd name="T19" fmla="*/ 748388 h 301"/>
              <a:gd name="T20" fmla="*/ 0 w 196"/>
              <a:gd name="T21" fmla="*/ 779463 h 301"/>
              <a:gd name="T22" fmla="*/ 96935 w 196"/>
              <a:gd name="T23" fmla="*/ 634447 h 301"/>
              <a:gd name="T24" fmla="*/ 54169 w 196"/>
              <a:gd name="T25" fmla="*/ 548991 h 301"/>
              <a:gd name="T26" fmla="*/ 0 w 196"/>
              <a:gd name="T27" fmla="*/ 72508 h 301"/>
              <a:gd name="T28" fmla="*/ 96935 w 196"/>
              <a:gd name="T29" fmla="*/ 88046 h 301"/>
              <a:gd name="T30" fmla="*/ 133998 w 196"/>
              <a:gd name="T31" fmla="*/ 46612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6" name="Freeform 58"/>
          <p:cNvSpPr>
            <a:spLocks/>
          </p:cNvSpPr>
          <p:nvPr/>
        </p:nvSpPr>
        <p:spPr bwMode="auto">
          <a:xfrm>
            <a:off x="6250886" y="2788998"/>
            <a:ext cx="558800" cy="779463"/>
          </a:xfrm>
          <a:custGeom>
            <a:avLst/>
            <a:gdLst>
              <a:gd name="T0" fmla="*/ 133998 w 196"/>
              <a:gd name="T1" fmla="*/ 46612 h 301"/>
              <a:gd name="T2" fmla="*/ 481822 w 196"/>
              <a:gd name="T3" fmla="*/ 0 h 301"/>
              <a:gd name="T4" fmla="*/ 558800 w 196"/>
              <a:gd name="T5" fmla="*/ 515326 h 301"/>
              <a:gd name="T6" fmla="*/ 558800 w 196"/>
              <a:gd name="T7" fmla="*/ 564528 h 301"/>
              <a:gd name="T8" fmla="*/ 464716 w 196"/>
              <a:gd name="T9" fmla="*/ 593013 h 301"/>
              <a:gd name="T10" fmla="*/ 404845 w 196"/>
              <a:gd name="T11" fmla="*/ 688828 h 301"/>
              <a:gd name="T12" fmla="*/ 327867 w 196"/>
              <a:gd name="T13" fmla="*/ 688828 h 301"/>
              <a:gd name="T14" fmla="*/ 290804 w 196"/>
              <a:gd name="T15" fmla="*/ 748388 h 301"/>
              <a:gd name="T16" fmla="*/ 193869 w 196"/>
              <a:gd name="T17" fmla="*/ 763926 h 301"/>
              <a:gd name="T18" fmla="*/ 133998 w 196"/>
              <a:gd name="T19" fmla="*/ 748388 h 301"/>
              <a:gd name="T20" fmla="*/ 0 w 196"/>
              <a:gd name="T21" fmla="*/ 779463 h 301"/>
              <a:gd name="T22" fmla="*/ 96935 w 196"/>
              <a:gd name="T23" fmla="*/ 634447 h 301"/>
              <a:gd name="T24" fmla="*/ 54169 w 196"/>
              <a:gd name="T25" fmla="*/ 548991 h 301"/>
              <a:gd name="T26" fmla="*/ 0 w 196"/>
              <a:gd name="T27" fmla="*/ 72508 h 301"/>
              <a:gd name="T28" fmla="*/ 96935 w 196"/>
              <a:gd name="T29" fmla="*/ 88046 h 301"/>
              <a:gd name="T30" fmla="*/ 133998 w 196"/>
              <a:gd name="T31" fmla="*/ 46612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7" name="Freeform 59"/>
          <p:cNvSpPr>
            <a:spLocks/>
          </p:cNvSpPr>
          <p:nvPr/>
        </p:nvSpPr>
        <p:spPr bwMode="auto">
          <a:xfrm>
            <a:off x="6076261" y="3281123"/>
            <a:ext cx="1214437" cy="563563"/>
          </a:xfrm>
          <a:custGeom>
            <a:avLst/>
            <a:gdLst>
              <a:gd name="T0" fmla="*/ 33970 w 429"/>
              <a:gd name="T1" fmla="*/ 498934 h 218"/>
              <a:gd name="T2" fmla="*/ 14154 w 429"/>
              <a:gd name="T3" fmla="*/ 429135 h 218"/>
              <a:gd name="T4" fmla="*/ 113234 w 429"/>
              <a:gd name="T5" fmla="*/ 416209 h 218"/>
              <a:gd name="T6" fmla="*/ 93418 w 429"/>
              <a:gd name="T7" fmla="*/ 398113 h 218"/>
              <a:gd name="T8" fmla="*/ 175513 w 429"/>
              <a:gd name="T9" fmla="*/ 356751 h 218"/>
              <a:gd name="T10" fmla="*/ 175513 w 429"/>
              <a:gd name="T11" fmla="*/ 286952 h 218"/>
              <a:gd name="T12" fmla="*/ 308563 w 429"/>
              <a:gd name="T13" fmla="*/ 255930 h 218"/>
              <a:gd name="T14" fmla="*/ 368011 w 429"/>
              <a:gd name="T15" fmla="*/ 271441 h 218"/>
              <a:gd name="T16" fmla="*/ 461429 w 429"/>
              <a:gd name="T17" fmla="*/ 255930 h 218"/>
              <a:gd name="T18" fmla="*/ 501061 w 429"/>
              <a:gd name="T19" fmla="*/ 196472 h 218"/>
              <a:gd name="T20" fmla="*/ 577495 w 429"/>
              <a:gd name="T21" fmla="*/ 196472 h 218"/>
              <a:gd name="T22" fmla="*/ 636942 w 429"/>
              <a:gd name="T23" fmla="*/ 100821 h 218"/>
              <a:gd name="T24" fmla="*/ 727530 w 429"/>
              <a:gd name="T25" fmla="*/ 72384 h 218"/>
              <a:gd name="T26" fmla="*/ 727530 w 429"/>
              <a:gd name="T27" fmla="*/ 28437 h 218"/>
              <a:gd name="T28" fmla="*/ 789809 w 429"/>
              <a:gd name="T29" fmla="*/ 0 h 218"/>
              <a:gd name="T30" fmla="*/ 922859 w 429"/>
              <a:gd name="T31" fmla="*/ 59458 h 218"/>
              <a:gd name="T32" fmla="*/ 1041755 w 429"/>
              <a:gd name="T33" fmla="*/ 41362 h 218"/>
              <a:gd name="T34" fmla="*/ 1078556 w 429"/>
              <a:gd name="T35" fmla="*/ 72384 h 218"/>
              <a:gd name="T36" fmla="*/ 1098372 w 429"/>
              <a:gd name="T37" fmla="*/ 142183 h 218"/>
              <a:gd name="T38" fmla="*/ 1135173 w 429"/>
              <a:gd name="T39" fmla="*/ 211982 h 218"/>
              <a:gd name="T40" fmla="*/ 1214437 w 429"/>
              <a:gd name="T41" fmla="*/ 230078 h 218"/>
              <a:gd name="T42" fmla="*/ 982307 w 429"/>
              <a:gd name="T43" fmla="*/ 429135 h 218"/>
              <a:gd name="T44" fmla="*/ 0 w 429"/>
              <a:gd name="T45" fmla="*/ 563563 h 218"/>
              <a:gd name="T46" fmla="*/ 33970 w 429"/>
              <a:gd name="T47" fmla="*/ 498934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8" name="Freeform 60"/>
          <p:cNvSpPr>
            <a:spLocks/>
          </p:cNvSpPr>
          <p:nvPr/>
        </p:nvSpPr>
        <p:spPr bwMode="auto">
          <a:xfrm>
            <a:off x="6076261" y="3281123"/>
            <a:ext cx="1214437" cy="563563"/>
          </a:xfrm>
          <a:custGeom>
            <a:avLst/>
            <a:gdLst>
              <a:gd name="T0" fmla="*/ 33970 w 429"/>
              <a:gd name="T1" fmla="*/ 498934 h 218"/>
              <a:gd name="T2" fmla="*/ 14154 w 429"/>
              <a:gd name="T3" fmla="*/ 429135 h 218"/>
              <a:gd name="T4" fmla="*/ 113234 w 429"/>
              <a:gd name="T5" fmla="*/ 416209 h 218"/>
              <a:gd name="T6" fmla="*/ 93418 w 429"/>
              <a:gd name="T7" fmla="*/ 398113 h 218"/>
              <a:gd name="T8" fmla="*/ 175513 w 429"/>
              <a:gd name="T9" fmla="*/ 356751 h 218"/>
              <a:gd name="T10" fmla="*/ 175513 w 429"/>
              <a:gd name="T11" fmla="*/ 286952 h 218"/>
              <a:gd name="T12" fmla="*/ 308563 w 429"/>
              <a:gd name="T13" fmla="*/ 255930 h 218"/>
              <a:gd name="T14" fmla="*/ 368011 w 429"/>
              <a:gd name="T15" fmla="*/ 271441 h 218"/>
              <a:gd name="T16" fmla="*/ 461429 w 429"/>
              <a:gd name="T17" fmla="*/ 255930 h 218"/>
              <a:gd name="T18" fmla="*/ 501061 w 429"/>
              <a:gd name="T19" fmla="*/ 196472 h 218"/>
              <a:gd name="T20" fmla="*/ 577495 w 429"/>
              <a:gd name="T21" fmla="*/ 196472 h 218"/>
              <a:gd name="T22" fmla="*/ 636942 w 429"/>
              <a:gd name="T23" fmla="*/ 100821 h 218"/>
              <a:gd name="T24" fmla="*/ 727530 w 429"/>
              <a:gd name="T25" fmla="*/ 72384 h 218"/>
              <a:gd name="T26" fmla="*/ 727530 w 429"/>
              <a:gd name="T27" fmla="*/ 28437 h 218"/>
              <a:gd name="T28" fmla="*/ 789809 w 429"/>
              <a:gd name="T29" fmla="*/ 0 h 218"/>
              <a:gd name="T30" fmla="*/ 922859 w 429"/>
              <a:gd name="T31" fmla="*/ 59458 h 218"/>
              <a:gd name="T32" fmla="*/ 1041755 w 429"/>
              <a:gd name="T33" fmla="*/ 41362 h 218"/>
              <a:gd name="T34" fmla="*/ 1078556 w 429"/>
              <a:gd name="T35" fmla="*/ 72384 h 218"/>
              <a:gd name="T36" fmla="*/ 1098372 w 429"/>
              <a:gd name="T37" fmla="*/ 142183 h 218"/>
              <a:gd name="T38" fmla="*/ 1135173 w 429"/>
              <a:gd name="T39" fmla="*/ 211982 h 218"/>
              <a:gd name="T40" fmla="*/ 1214437 w 429"/>
              <a:gd name="T41" fmla="*/ 230078 h 218"/>
              <a:gd name="T42" fmla="*/ 982307 w 429"/>
              <a:gd name="T43" fmla="*/ 429135 h 218"/>
              <a:gd name="T44" fmla="*/ 0 w 429"/>
              <a:gd name="T45" fmla="*/ 563563 h 218"/>
              <a:gd name="T46" fmla="*/ 33970 w 429"/>
              <a:gd name="T47" fmla="*/ 498934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9" name="Freeform 61"/>
          <p:cNvSpPr>
            <a:spLocks/>
          </p:cNvSpPr>
          <p:nvPr/>
        </p:nvSpPr>
        <p:spPr bwMode="auto">
          <a:xfrm>
            <a:off x="5960373" y="3657361"/>
            <a:ext cx="1406525" cy="503237"/>
          </a:xfrm>
          <a:custGeom>
            <a:avLst/>
            <a:gdLst>
              <a:gd name="T0" fmla="*/ 36790 w 497"/>
              <a:gd name="T1" fmla="*/ 282429 h 196"/>
              <a:gd name="T2" fmla="*/ 116031 w 497"/>
              <a:gd name="T3" fmla="*/ 182295 h 196"/>
              <a:gd name="T4" fmla="*/ 1098052 w 497"/>
              <a:gd name="T5" fmla="*/ 51351 h 196"/>
              <a:gd name="T6" fmla="*/ 1406525 w 497"/>
              <a:gd name="T7" fmla="*/ 0 h 196"/>
              <a:gd name="T8" fmla="*/ 1344264 w 497"/>
              <a:gd name="T9" fmla="*/ 112972 h 196"/>
              <a:gd name="T10" fmla="*/ 1290494 w 497"/>
              <a:gd name="T11" fmla="*/ 112972 h 196"/>
              <a:gd name="T12" fmla="*/ 1075411 w 497"/>
              <a:gd name="T13" fmla="*/ 272159 h 196"/>
              <a:gd name="T14" fmla="*/ 1038621 w 497"/>
              <a:gd name="T15" fmla="*/ 341482 h 196"/>
              <a:gd name="T16" fmla="*/ 846179 w 497"/>
              <a:gd name="T17" fmla="*/ 367158 h 196"/>
              <a:gd name="T18" fmla="*/ 345264 w 497"/>
              <a:gd name="T19" fmla="*/ 439049 h 196"/>
              <a:gd name="T20" fmla="*/ 0 w 497"/>
              <a:gd name="T21" fmla="*/ 503237 h 196"/>
              <a:gd name="T22" fmla="*/ 0 w 497"/>
              <a:gd name="T23" fmla="*/ 426211 h 196"/>
              <a:gd name="T24" fmla="*/ 36790 w 497"/>
              <a:gd name="T25" fmla="*/ 282429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7" h="196">
                <a:moveTo>
                  <a:pt x="13" y="110"/>
                </a:moveTo>
                <a:lnTo>
                  <a:pt x="41" y="71"/>
                </a:lnTo>
                <a:lnTo>
                  <a:pt x="388" y="20"/>
                </a:lnTo>
                <a:lnTo>
                  <a:pt x="497" y="0"/>
                </a:lnTo>
                <a:lnTo>
                  <a:pt x="475" y="44"/>
                </a:lnTo>
                <a:lnTo>
                  <a:pt x="456" y="44"/>
                </a:lnTo>
                <a:lnTo>
                  <a:pt x="380" y="106"/>
                </a:lnTo>
                <a:lnTo>
                  <a:pt x="367" y="133"/>
                </a:lnTo>
                <a:lnTo>
                  <a:pt x="299" y="143"/>
                </a:lnTo>
                <a:lnTo>
                  <a:pt x="122" y="171"/>
                </a:lnTo>
                <a:lnTo>
                  <a:pt x="0" y="196"/>
                </a:lnTo>
                <a:lnTo>
                  <a:pt x="0" y="166"/>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0" name="Freeform 62"/>
          <p:cNvSpPr>
            <a:spLocks/>
          </p:cNvSpPr>
          <p:nvPr/>
        </p:nvSpPr>
        <p:spPr bwMode="auto">
          <a:xfrm>
            <a:off x="6731898" y="2631836"/>
            <a:ext cx="650875" cy="722312"/>
          </a:xfrm>
          <a:custGeom>
            <a:avLst/>
            <a:gdLst>
              <a:gd name="T0" fmla="*/ 188782 w 231"/>
              <a:gd name="T1" fmla="*/ 119091 h 279"/>
              <a:gd name="T2" fmla="*/ 284582 w 231"/>
              <a:gd name="T3" fmla="*/ 144980 h 279"/>
              <a:gd name="T4" fmla="*/ 301488 w 231"/>
              <a:gd name="T5" fmla="*/ 173458 h 279"/>
              <a:gd name="T6" fmla="*/ 495905 w 231"/>
              <a:gd name="T7" fmla="*/ 85435 h 279"/>
              <a:gd name="T8" fmla="*/ 518446 w 231"/>
              <a:gd name="T9" fmla="*/ 28478 h 279"/>
              <a:gd name="T10" fmla="*/ 611428 w 231"/>
              <a:gd name="T11" fmla="*/ 0 h 279"/>
              <a:gd name="T12" fmla="*/ 650875 w 231"/>
              <a:gd name="T13" fmla="*/ 243360 h 279"/>
              <a:gd name="T14" fmla="*/ 650875 w 231"/>
              <a:gd name="T15" fmla="*/ 476363 h 279"/>
              <a:gd name="T16" fmla="*/ 569163 w 231"/>
              <a:gd name="T17" fmla="*/ 546265 h 279"/>
              <a:gd name="T18" fmla="*/ 478999 w 231"/>
              <a:gd name="T19" fmla="*/ 673122 h 279"/>
              <a:gd name="T20" fmla="*/ 419828 w 231"/>
              <a:gd name="T21" fmla="*/ 722312 h 279"/>
              <a:gd name="T22" fmla="*/ 383199 w 231"/>
              <a:gd name="T23" fmla="*/ 691245 h 279"/>
              <a:gd name="T24" fmla="*/ 264858 w 231"/>
              <a:gd name="T25" fmla="*/ 709367 h 279"/>
              <a:gd name="T26" fmla="*/ 132429 w 231"/>
              <a:gd name="T27" fmla="*/ 647233 h 279"/>
              <a:gd name="T28" fmla="*/ 73259 w 231"/>
              <a:gd name="T29" fmla="*/ 673122 h 279"/>
              <a:gd name="T30" fmla="*/ 0 w 231"/>
              <a:gd name="T31" fmla="*/ 157925 h 279"/>
              <a:gd name="T32" fmla="*/ 188782 w 231"/>
              <a:gd name="T33" fmla="*/ 119091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1" name="Freeform 63"/>
          <p:cNvSpPr>
            <a:spLocks/>
          </p:cNvSpPr>
          <p:nvPr/>
        </p:nvSpPr>
        <p:spPr bwMode="auto">
          <a:xfrm>
            <a:off x="6731898" y="2631836"/>
            <a:ext cx="650875" cy="722312"/>
          </a:xfrm>
          <a:custGeom>
            <a:avLst/>
            <a:gdLst>
              <a:gd name="T0" fmla="*/ 188782 w 231"/>
              <a:gd name="T1" fmla="*/ 119091 h 279"/>
              <a:gd name="T2" fmla="*/ 284582 w 231"/>
              <a:gd name="T3" fmla="*/ 144980 h 279"/>
              <a:gd name="T4" fmla="*/ 301488 w 231"/>
              <a:gd name="T5" fmla="*/ 173458 h 279"/>
              <a:gd name="T6" fmla="*/ 495905 w 231"/>
              <a:gd name="T7" fmla="*/ 85435 h 279"/>
              <a:gd name="T8" fmla="*/ 518446 w 231"/>
              <a:gd name="T9" fmla="*/ 28478 h 279"/>
              <a:gd name="T10" fmla="*/ 611428 w 231"/>
              <a:gd name="T11" fmla="*/ 0 h 279"/>
              <a:gd name="T12" fmla="*/ 650875 w 231"/>
              <a:gd name="T13" fmla="*/ 243360 h 279"/>
              <a:gd name="T14" fmla="*/ 650875 w 231"/>
              <a:gd name="T15" fmla="*/ 476363 h 279"/>
              <a:gd name="T16" fmla="*/ 569163 w 231"/>
              <a:gd name="T17" fmla="*/ 546265 h 279"/>
              <a:gd name="T18" fmla="*/ 478999 w 231"/>
              <a:gd name="T19" fmla="*/ 673122 h 279"/>
              <a:gd name="T20" fmla="*/ 419828 w 231"/>
              <a:gd name="T21" fmla="*/ 722312 h 279"/>
              <a:gd name="T22" fmla="*/ 383199 w 231"/>
              <a:gd name="T23" fmla="*/ 691245 h 279"/>
              <a:gd name="T24" fmla="*/ 264858 w 231"/>
              <a:gd name="T25" fmla="*/ 709367 h 279"/>
              <a:gd name="T26" fmla="*/ 132429 w 231"/>
              <a:gd name="T27" fmla="*/ 647233 h 279"/>
              <a:gd name="T28" fmla="*/ 73259 w 231"/>
              <a:gd name="T29" fmla="*/ 673122 h 279"/>
              <a:gd name="T30" fmla="*/ 0 w 231"/>
              <a:gd name="T31" fmla="*/ 157925 h 279"/>
              <a:gd name="T32" fmla="*/ 188782 w 231"/>
              <a:gd name="T33" fmla="*/ 119091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2" name="Freeform 64"/>
          <p:cNvSpPr>
            <a:spLocks/>
          </p:cNvSpPr>
          <p:nvPr/>
        </p:nvSpPr>
        <p:spPr bwMode="auto">
          <a:xfrm>
            <a:off x="7154173" y="2877898"/>
            <a:ext cx="747713" cy="690563"/>
          </a:xfrm>
          <a:custGeom>
            <a:avLst/>
            <a:gdLst>
              <a:gd name="T0" fmla="*/ 134926 w 266"/>
              <a:gd name="T1" fmla="*/ 633663 h 267"/>
              <a:gd name="T2" fmla="*/ 56219 w 266"/>
              <a:gd name="T3" fmla="*/ 615558 h 267"/>
              <a:gd name="T4" fmla="*/ 39353 w 266"/>
              <a:gd name="T5" fmla="*/ 576762 h 267"/>
              <a:gd name="T6" fmla="*/ 19677 w 266"/>
              <a:gd name="T7" fmla="*/ 545726 h 267"/>
              <a:gd name="T8" fmla="*/ 0 w 266"/>
              <a:gd name="T9" fmla="*/ 475894 h 267"/>
              <a:gd name="T10" fmla="*/ 56219 w 266"/>
              <a:gd name="T11" fmla="*/ 426752 h 267"/>
              <a:gd name="T12" fmla="*/ 148980 w 266"/>
              <a:gd name="T13" fmla="*/ 300020 h 267"/>
              <a:gd name="T14" fmla="*/ 230498 w 266"/>
              <a:gd name="T15" fmla="*/ 230188 h 267"/>
              <a:gd name="T16" fmla="*/ 230498 w 266"/>
              <a:gd name="T17" fmla="*/ 0 h 267"/>
              <a:gd name="T18" fmla="*/ 286717 w 266"/>
              <a:gd name="T19" fmla="*/ 201738 h 267"/>
              <a:gd name="T20" fmla="*/ 441319 w 266"/>
              <a:gd name="T21" fmla="*/ 186219 h 267"/>
              <a:gd name="T22" fmla="*/ 460996 w 266"/>
              <a:gd name="T23" fmla="*/ 284502 h 267"/>
              <a:gd name="T24" fmla="*/ 573434 w 266"/>
              <a:gd name="T25" fmla="*/ 186219 h 267"/>
              <a:gd name="T26" fmla="*/ 747713 w 266"/>
              <a:gd name="T27" fmla="*/ 157769 h 267"/>
              <a:gd name="T28" fmla="*/ 730847 w 266"/>
              <a:gd name="T29" fmla="*/ 230188 h 267"/>
              <a:gd name="T30" fmla="*/ 652141 w 266"/>
              <a:gd name="T31" fmla="*/ 201738 h 267"/>
              <a:gd name="T32" fmla="*/ 553757 w 266"/>
              <a:gd name="T33" fmla="*/ 318125 h 267"/>
              <a:gd name="T34" fmla="*/ 536892 w 266"/>
              <a:gd name="T35" fmla="*/ 328470 h 267"/>
              <a:gd name="T36" fmla="*/ 460996 w 266"/>
              <a:gd name="T37" fmla="*/ 426752 h 267"/>
              <a:gd name="T38" fmla="*/ 401966 w 266"/>
              <a:gd name="T39" fmla="*/ 545726 h 267"/>
              <a:gd name="T40" fmla="*/ 421643 w 266"/>
              <a:gd name="T41" fmla="*/ 592281 h 267"/>
              <a:gd name="T42" fmla="*/ 210821 w 266"/>
              <a:gd name="T43" fmla="*/ 690563 h 267"/>
              <a:gd name="T44" fmla="*/ 134926 w 266"/>
              <a:gd name="T45" fmla="*/ 633663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3" name="Freeform 65"/>
          <p:cNvSpPr>
            <a:spLocks/>
          </p:cNvSpPr>
          <p:nvPr/>
        </p:nvSpPr>
        <p:spPr bwMode="auto">
          <a:xfrm>
            <a:off x="7154173" y="2877898"/>
            <a:ext cx="747713" cy="690563"/>
          </a:xfrm>
          <a:custGeom>
            <a:avLst/>
            <a:gdLst>
              <a:gd name="T0" fmla="*/ 134926 w 266"/>
              <a:gd name="T1" fmla="*/ 633663 h 267"/>
              <a:gd name="T2" fmla="*/ 56219 w 266"/>
              <a:gd name="T3" fmla="*/ 615558 h 267"/>
              <a:gd name="T4" fmla="*/ 39353 w 266"/>
              <a:gd name="T5" fmla="*/ 576762 h 267"/>
              <a:gd name="T6" fmla="*/ 19677 w 266"/>
              <a:gd name="T7" fmla="*/ 545726 h 267"/>
              <a:gd name="T8" fmla="*/ 0 w 266"/>
              <a:gd name="T9" fmla="*/ 475894 h 267"/>
              <a:gd name="T10" fmla="*/ 56219 w 266"/>
              <a:gd name="T11" fmla="*/ 426752 h 267"/>
              <a:gd name="T12" fmla="*/ 148980 w 266"/>
              <a:gd name="T13" fmla="*/ 300020 h 267"/>
              <a:gd name="T14" fmla="*/ 230498 w 266"/>
              <a:gd name="T15" fmla="*/ 230188 h 267"/>
              <a:gd name="T16" fmla="*/ 230498 w 266"/>
              <a:gd name="T17" fmla="*/ 0 h 267"/>
              <a:gd name="T18" fmla="*/ 286717 w 266"/>
              <a:gd name="T19" fmla="*/ 201738 h 267"/>
              <a:gd name="T20" fmla="*/ 441319 w 266"/>
              <a:gd name="T21" fmla="*/ 186219 h 267"/>
              <a:gd name="T22" fmla="*/ 460996 w 266"/>
              <a:gd name="T23" fmla="*/ 284502 h 267"/>
              <a:gd name="T24" fmla="*/ 573434 w 266"/>
              <a:gd name="T25" fmla="*/ 186219 h 267"/>
              <a:gd name="T26" fmla="*/ 747713 w 266"/>
              <a:gd name="T27" fmla="*/ 157769 h 267"/>
              <a:gd name="T28" fmla="*/ 730847 w 266"/>
              <a:gd name="T29" fmla="*/ 230188 h 267"/>
              <a:gd name="T30" fmla="*/ 652141 w 266"/>
              <a:gd name="T31" fmla="*/ 201738 h 267"/>
              <a:gd name="T32" fmla="*/ 553757 w 266"/>
              <a:gd name="T33" fmla="*/ 318125 h 267"/>
              <a:gd name="T34" fmla="*/ 536892 w 266"/>
              <a:gd name="T35" fmla="*/ 328470 h 267"/>
              <a:gd name="T36" fmla="*/ 460996 w 266"/>
              <a:gd name="T37" fmla="*/ 426752 h 267"/>
              <a:gd name="T38" fmla="*/ 401966 w 266"/>
              <a:gd name="T39" fmla="*/ 545726 h 267"/>
              <a:gd name="T40" fmla="*/ 421643 w 266"/>
              <a:gd name="T41" fmla="*/ 592281 h 267"/>
              <a:gd name="T42" fmla="*/ 210821 w 266"/>
              <a:gd name="T43" fmla="*/ 690563 h 267"/>
              <a:gd name="T44" fmla="*/ 134926 w 266"/>
              <a:gd name="T45" fmla="*/ 633663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4" name="Freeform 66"/>
          <p:cNvSpPr>
            <a:spLocks/>
          </p:cNvSpPr>
          <p:nvPr/>
        </p:nvSpPr>
        <p:spPr bwMode="auto">
          <a:xfrm>
            <a:off x="8356331" y="1839674"/>
            <a:ext cx="215900" cy="442912"/>
          </a:xfrm>
          <a:custGeom>
            <a:avLst/>
            <a:gdLst>
              <a:gd name="T0" fmla="*/ 0 w 76"/>
              <a:gd name="T1" fmla="*/ 54393 h 171"/>
              <a:gd name="T2" fmla="*/ 193174 w 76"/>
              <a:gd name="T3" fmla="*/ 0 h 171"/>
              <a:gd name="T4" fmla="*/ 215900 w 76"/>
              <a:gd name="T5" fmla="*/ 54393 h 171"/>
              <a:gd name="T6" fmla="*/ 193174 w 76"/>
              <a:gd name="T7" fmla="*/ 142457 h 171"/>
              <a:gd name="T8" fmla="*/ 193174 w 76"/>
              <a:gd name="T9" fmla="*/ 372979 h 171"/>
              <a:gd name="T10" fmla="*/ 215900 w 76"/>
              <a:gd name="T11" fmla="*/ 432551 h 171"/>
              <a:gd name="T12" fmla="*/ 116472 w 76"/>
              <a:gd name="T13" fmla="*/ 442912 h 171"/>
              <a:gd name="T14" fmla="*/ 96587 w 76"/>
              <a:gd name="T15" fmla="*/ 341897 h 171"/>
              <a:gd name="T16" fmla="*/ 39771 w 76"/>
              <a:gd name="T17" fmla="*/ 300455 h 171"/>
              <a:gd name="T18" fmla="*/ 0 w 76"/>
              <a:gd name="T19" fmla="*/ 5439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5" name="Freeform 67"/>
          <p:cNvSpPr>
            <a:spLocks/>
          </p:cNvSpPr>
          <p:nvPr/>
        </p:nvSpPr>
        <p:spPr bwMode="auto">
          <a:xfrm>
            <a:off x="8356331" y="1839674"/>
            <a:ext cx="215900" cy="442912"/>
          </a:xfrm>
          <a:custGeom>
            <a:avLst/>
            <a:gdLst>
              <a:gd name="T0" fmla="*/ 0 w 76"/>
              <a:gd name="T1" fmla="*/ 54393 h 171"/>
              <a:gd name="T2" fmla="*/ 193174 w 76"/>
              <a:gd name="T3" fmla="*/ 0 h 171"/>
              <a:gd name="T4" fmla="*/ 215900 w 76"/>
              <a:gd name="T5" fmla="*/ 54393 h 171"/>
              <a:gd name="T6" fmla="*/ 193174 w 76"/>
              <a:gd name="T7" fmla="*/ 142457 h 171"/>
              <a:gd name="T8" fmla="*/ 193174 w 76"/>
              <a:gd name="T9" fmla="*/ 372979 h 171"/>
              <a:gd name="T10" fmla="*/ 215900 w 76"/>
              <a:gd name="T11" fmla="*/ 432551 h 171"/>
              <a:gd name="T12" fmla="*/ 116472 w 76"/>
              <a:gd name="T13" fmla="*/ 442912 h 171"/>
              <a:gd name="T14" fmla="*/ 96587 w 76"/>
              <a:gd name="T15" fmla="*/ 341897 h 171"/>
              <a:gd name="T16" fmla="*/ 39771 w 76"/>
              <a:gd name="T17" fmla="*/ 300455 h 171"/>
              <a:gd name="T18" fmla="*/ 0 w 76"/>
              <a:gd name="T19" fmla="*/ 5439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6" name="Freeform 68"/>
          <p:cNvSpPr>
            <a:spLocks/>
          </p:cNvSpPr>
          <p:nvPr/>
        </p:nvSpPr>
        <p:spPr bwMode="auto">
          <a:xfrm>
            <a:off x="485086" y="1434861"/>
            <a:ext cx="1350962" cy="958850"/>
          </a:xfrm>
          <a:custGeom>
            <a:avLst/>
            <a:gdLst>
              <a:gd name="T0" fmla="*/ 0 w 477"/>
              <a:gd name="T1" fmla="*/ 716560 h 372"/>
              <a:gd name="T2" fmla="*/ 19825 w 477"/>
              <a:gd name="T3" fmla="*/ 597992 h 372"/>
              <a:gd name="T4" fmla="*/ 325704 w 477"/>
              <a:gd name="T5" fmla="*/ 10310 h 372"/>
              <a:gd name="T6" fmla="*/ 365355 w 477"/>
              <a:gd name="T7" fmla="*/ 0 h 372"/>
              <a:gd name="T8" fmla="*/ 424831 w 477"/>
              <a:gd name="T9" fmla="*/ 85059 h 372"/>
              <a:gd name="T10" fmla="*/ 402173 w 477"/>
              <a:gd name="T11" fmla="*/ 139188 h 372"/>
              <a:gd name="T12" fmla="*/ 597595 w 477"/>
              <a:gd name="T13" fmla="*/ 157231 h 372"/>
              <a:gd name="T14" fmla="*/ 654239 w 477"/>
              <a:gd name="T15" fmla="*/ 195894 h 372"/>
              <a:gd name="T16" fmla="*/ 926131 w 477"/>
              <a:gd name="T17" fmla="*/ 185584 h 372"/>
              <a:gd name="T18" fmla="*/ 1294318 w 477"/>
              <a:gd name="T19" fmla="*/ 226825 h 372"/>
              <a:gd name="T20" fmla="*/ 1350962 w 477"/>
              <a:gd name="T21" fmla="*/ 366013 h 372"/>
              <a:gd name="T22" fmla="*/ 1195191 w 477"/>
              <a:gd name="T23" fmla="*/ 530976 h 372"/>
              <a:gd name="T24" fmla="*/ 1232009 w 477"/>
              <a:gd name="T25" fmla="*/ 613458 h 372"/>
              <a:gd name="T26" fmla="*/ 1195191 w 477"/>
              <a:gd name="T27" fmla="*/ 641811 h 372"/>
              <a:gd name="T28" fmla="*/ 1113057 w 477"/>
              <a:gd name="T29" fmla="*/ 958850 h 372"/>
              <a:gd name="T30" fmla="*/ 577770 w 477"/>
              <a:gd name="T31" fmla="*/ 845438 h 372"/>
              <a:gd name="T32" fmla="*/ 0 w 477"/>
              <a:gd name="T33" fmla="*/ 716560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7" name="Freeform 69"/>
          <p:cNvSpPr>
            <a:spLocks/>
          </p:cNvSpPr>
          <p:nvPr/>
        </p:nvSpPr>
        <p:spPr bwMode="auto">
          <a:xfrm>
            <a:off x="485086" y="1434861"/>
            <a:ext cx="1350962" cy="958850"/>
          </a:xfrm>
          <a:custGeom>
            <a:avLst/>
            <a:gdLst>
              <a:gd name="T0" fmla="*/ 0 w 477"/>
              <a:gd name="T1" fmla="*/ 716560 h 372"/>
              <a:gd name="T2" fmla="*/ 19825 w 477"/>
              <a:gd name="T3" fmla="*/ 597992 h 372"/>
              <a:gd name="T4" fmla="*/ 325704 w 477"/>
              <a:gd name="T5" fmla="*/ 10310 h 372"/>
              <a:gd name="T6" fmla="*/ 365355 w 477"/>
              <a:gd name="T7" fmla="*/ 0 h 372"/>
              <a:gd name="T8" fmla="*/ 424831 w 477"/>
              <a:gd name="T9" fmla="*/ 85059 h 372"/>
              <a:gd name="T10" fmla="*/ 402173 w 477"/>
              <a:gd name="T11" fmla="*/ 139188 h 372"/>
              <a:gd name="T12" fmla="*/ 597595 w 477"/>
              <a:gd name="T13" fmla="*/ 157231 h 372"/>
              <a:gd name="T14" fmla="*/ 654239 w 477"/>
              <a:gd name="T15" fmla="*/ 195894 h 372"/>
              <a:gd name="T16" fmla="*/ 926131 w 477"/>
              <a:gd name="T17" fmla="*/ 185584 h 372"/>
              <a:gd name="T18" fmla="*/ 1294318 w 477"/>
              <a:gd name="T19" fmla="*/ 226825 h 372"/>
              <a:gd name="T20" fmla="*/ 1350962 w 477"/>
              <a:gd name="T21" fmla="*/ 366013 h 372"/>
              <a:gd name="T22" fmla="*/ 1195191 w 477"/>
              <a:gd name="T23" fmla="*/ 530976 h 372"/>
              <a:gd name="T24" fmla="*/ 1232009 w 477"/>
              <a:gd name="T25" fmla="*/ 613458 h 372"/>
              <a:gd name="T26" fmla="*/ 1195191 w 477"/>
              <a:gd name="T27" fmla="*/ 641811 h 372"/>
              <a:gd name="T28" fmla="*/ 1113057 w 477"/>
              <a:gd name="T29" fmla="*/ 958850 h 372"/>
              <a:gd name="T30" fmla="*/ 577770 w 477"/>
              <a:gd name="T31" fmla="*/ 845438 h 372"/>
              <a:gd name="T32" fmla="*/ 0 w 477"/>
              <a:gd name="T33" fmla="*/ 716560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8" name="Freeform 70"/>
          <p:cNvSpPr>
            <a:spLocks/>
          </p:cNvSpPr>
          <p:nvPr/>
        </p:nvSpPr>
        <p:spPr bwMode="auto">
          <a:xfrm>
            <a:off x="404123" y="2176223"/>
            <a:ext cx="1366838" cy="2012950"/>
          </a:xfrm>
          <a:custGeom>
            <a:avLst/>
            <a:gdLst>
              <a:gd name="T0" fmla="*/ 517870 w 483"/>
              <a:gd name="T1" fmla="*/ 702853 h 779"/>
              <a:gd name="T2" fmla="*/ 1310240 w 483"/>
              <a:gd name="T3" fmla="*/ 1565915 h 779"/>
              <a:gd name="T4" fmla="*/ 1310240 w 483"/>
              <a:gd name="T5" fmla="*/ 1653772 h 779"/>
              <a:gd name="T6" fmla="*/ 1310240 w 483"/>
              <a:gd name="T7" fmla="*/ 1682196 h 779"/>
              <a:gd name="T8" fmla="*/ 1366838 w 483"/>
              <a:gd name="T9" fmla="*/ 1726124 h 779"/>
              <a:gd name="T10" fmla="*/ 1310240 w 483"/>
              <a:gd name="T11" fmla="*/ 1782972 h 779"/>
              <a:gd name="T12" fmla="*/ 1250812 w 483"/>
              <a:gd name="T13" fmla="*/ 1956102 h 779"/>
              <a:gd name="T14" fmla="*/ 1273452 w 483"/>
              <a:gd name="T15" fmla="*/ 2012950 h 779"/>
              <a:gd name="T16" fmla="*/ 848968 w 483"/>
              <a:gd name="T17" fmla="*/ 2000030 h 779"/>
              <a:gd name="T18" fmla="*/ 789540 w 483"/>
              <a:gd name="T19" fmla="*/ 1751964 h 779"/>
              <a:gd name="T20" fmla="*/ 659365 w 483"/>
              <a:gd name="T21" fmla="*/ 1640851 h 779"/>
              <a:gd name="T22" fmla="*/ 478252 w 483"/>
              <a:gd name="T23" fmla="*/ 1596923 h 779"/>
              <a:gd name="T24" fmla="*/ 404675 w 483"/>
              <a:gd name="T25" fmla="*/ 1496146 h 779"/>
              <a:gd name="T26" fmla="*/ 305628 w 483"/>
              <a:gd name="T27" fmla="*/ 1480642 h 779"/>
              <a:gd name="T28" fmla="*/ 133005 w 483"/>
              <a:gd name="T29" fmla="*/ 1108544 h 779"/>
              <a:gd name="T30" fmla="*/ 192433 w 483"/>
              <a:gd name="T31" fmla="*/ 1051695 h 779"/>
              <a:gd name="T32" fmla="*/ 116026 w 483"/>
              <a:gd name="T33" fmla="*/ 950919 h 779"/>
              <a:gd name="T34" fmla="*/ 116026 w 483"/>
              <a:gd name="T35" fmla="*/ 891486 h 779"/>
              <a:gd name="T36" fmla="*/ 169794 w 483"/>
              <a:gd name="T37" fmla="*/ 847558 h 779"/>
              <a:gd name="T38" fmla="*/ 133005 w 483"/>
              <a:gd name="T39" fmla="*/ 777789 h 779"/>
              <a:gd name="T40" fmla="*/ 96216 w 483"/>
              <a:gd name="T41" fmla="*/ 788125 h 779"/>
              <a:gd name="T42" fmla="*/ 56598 w 483"/>
              <a:gd name="T43" fmla="*/ 674429 h 779"/>
              <a:gd name="T44" fmla="*/ 0 w 483"/>
              <a:gd name="T45" fmla="*/ 591740 h 779"/>
              <a:gd name="T46" fmla="*/ 16979 w 483"/>
              <a:gd name="T47" fmla="*/ 359178 h 779"/>
              <a:gd name="T48" fmla="*/ 0 w 483"/>
              <a:gd name="T49" fmla="*/ 286826 h 779"/>
              <a:gd name="T50" fmla="*/ 96216 w 483"/>
              <a:gd name="T51" fmla="*/ 0 h 779"/>
              <a:gd name="T52" fmla="*/ 659365 w 483"/>
              <a:gd name="T53" fmla="*/ 129201 h 779"/>
              <a:gd name="T54" fmla="*/ 517870 w 483"/>
              <a:gd name="T55" fmla="*/ 702853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9" name="Freeform 71"/>
          <p:cNvSpPr>
            <a:spLocks/>
          </p:cNvSpPr>
          <p:nvPr/>
        </p:nvSpPr>
        <p:spPr bwMode="auto">
          <a:xfrm>
            <a:off x="405711" y="2155586"/>
            <a:ext cx="1366837" cy="2014537"/>
          </a:xfrm>
          <a:custGeom>
            <a:avLst/>
            <a:gdLst>
              <a:gd name="T0" fmla="*/ 517870 w 483"/>
              <a:gd name="T1" fmla="*/ 703407 h 779"/>
              <a:gd name="T2" fmla="*/ 1310239 w 483"/>
              <a:gd name="T3" fmla="*/ 1567149 h 779"/>
              <a:gd name="T4" fmla="*/ 1310239 w 483"/>
              <a:gd name="T5" fmla="*/ 1655075 h 779"/>
              <a:gd name="T6" fmla="*/ 1310239 w 483"/>
              <a:gd name="T7" fmla="*/ 1683522 h 779"/>
              <a:gd name="T8" fmla="*/ 1366837 w 483"/>
              <a:gd name="T9" fmla="*/ 1727485 h 779"/>
              <a:gd name="T10" fmla="*/ 1310239 w 483"/>
              <a:gd name="T11" fmla="*/ 1784378 h 779"/>
              <a:gd name="T12" fmla="*/ 1250811 w 483"/>
              <a:gd name="T13" fmla="*/ 1957644 h 779"/>
              <a:gd name="T14" fmla="*/ 1273451 w 483"/>
              <a:gd name="T15" fmla="*/ 2014537 h 779"/>
              <a:gd name="T16" fmla="*/ 848967 w 483"/>
              <a:gd name="T17" fmla="*/ 2001607 h 779"/>
              <a:gd name="T18" fmla="*/ 789539 w 483"/>
              <a:gd name="T19" fmla="*/ 1753345 h 779"/>
              <a:gd name="T20" fmla="*/ 659364 w 483"/>
              <a:gd name="T21" fmla="*/ 1642145 h 779"/>
              <a:gd name="T22" fmla="*/ 478251 w 483"/>
              <a:gd name="T23" fmla="*/ 1598182 h 779"/>
              <a:gd name="T24" fmla="*/ 404674 w 483"/>
              <a:gd name="T25" fmla="*/ 1497326 h 779"/>
              <a:gd name="T26" fmla="*/ 305628 w 483"/>
              <a:gd name="T27" fmla="*/ 1481810 h 779"/>
              <a:gd name="T28" fmla="*/ 133005 w 483"/>
              <a:gd name="T29" fmla="*/ 1109418 h 779"/>
              <a:gd name="T30" fmla="*/ 192433 w 483"/>
              <a:gd name="T31" fmla="*/ 1052524 h 779"/>
              <a:gd name="T32" fmla="*/ 116026 w 483"/>
              <a:gd name="T33" fmla="*/ 951668 h 779"/>
              <a:gd name="T34" fmla="*/ 116026 w 483"/>
              <a:gd name="T35" fmla="*/ 892189 h 779"/>
              <a:gd name="T36" fmla="*/ 169793 w 483"/>
              <a:gd name="T37" fmla="*/ 848226 h 779"/>
              <a:gd name="T38" fmla="*/ 133005 w 483"/>
              <a:gd name="T39" fmla="*/ 778403 h 779"/>
              <a:gd name="T40" fmla="*/ 96216 w 483"/>
              <a:gd name="T41" fmla="*/ 788747 h 779"/>
              <a:gd name="T42" fmla="*/ 56598 w 483"/>
              <a:gd name="T43" fmla="*/ 674960 h 779"/>
              <a:gd name="T44" fmla="*/ 0 w 483"/>
              <a:gd name="T45" fmla="*/ 592207 h 779"/>
              <a:gd name="T46" fmla="*/ 16979 w 483"/>
              <a:gd name="T47" fmla="*/ 359462 h 779"/>
              <a:gd name="T48" fmla="*/ 0 w 483"/>
              <a:gd name="T49" fmla="*/ 287052 h 779"/>
              <a:gd name="T50" fmla="*/ 96216 w 483"/>
              <a:gd name="T51" fmla="*/ 0 h 779"/>
              <a:gd name="T52" fmla="*/ 659364 w 483"/>
              <a:gd name="T53" fmla="*/ 129303 h 779"/>
              <a:gd name="T54" fmla="*/ 517870 w 483"/>
              <a:gd name="T55" fmla="*/ 703407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20" name="Freeform 72"/>
          <p:cNvSpPr>
            <a:spLocks/>
          </p:cNvSpPr>
          <p:nvPr/>
        </p:nvSpPr>
        <p:spPr bwMode="auto">
          <a:xfrm>
            <a:off x="910536" y="2284173"/>
            <a:ext cx="1116012" cy="1436688"/>
          </a:xfrm>
          <a:custGeom>
            <a:avLst/>
            <a:gdLst>
              <a:gd name="T0" fmla="*/ 688302 w 394"/>
              <a:gd name="T1" fmla="*/ 111111 h 556"/>
              <a:gd name="T2" fmla="*/ 1116012 w 394"/>
              <a:gd name="T3" fmla="*/ 165374 h 556"/>
              <a:gd name="T4" fmla="*/ 946061 w 394"/>
              <a:gd name="T5" fmla="*/ 1105940 h 556"/>
              <a:gd name="T6" fmla="*/ 923401 w 394"/>
              <a:gd name="T7" fmla="*/ 1291986 h 556"/>
              <a:gd name="T8" fmla="*/ 869583 w 394"/>
              <a:gd name="T9" fmla="*/ 1291986 h 556"/>
              <a:gd name="T10" fmla="*/ 790272 w 394"/>
              <a:gd name="T11" fmla="*/ 1436688 h 556"/>
              <a:gd name="T12" fmla="*/ 0 w 394"/>
              <a:gd name="T13" fmla="*/ 571058 h 556"/>
              <a:gd name="T14" fmla="*/ 147291 w 394"/>
              <a:gd name="T15" fmla="*/ 0 h 556"/>
              <a:gd name="T16" fmla="*/ 688302 w 394"/>
              <a:gd name="T17" fmla="*/ 111111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1" name="Freeform 73"/>
          <p:cNvSpPr>
            <a:spLocks/>
          </p:cNvSpPr>
          <p:nvPr/>
        </p:nvSpPr>
        <p:spPr bwMode="auto">
          <a:xfrm>
            <a:off x="910536" y="2284173"/>
            <a:ext cx="1116012" cy="1436688"/>
          </a:xfrm>
          <a:custGeom>
            <a:avLst/>
            <a:gdLst>
              <a:gd name="T0" fmla="*/ 688302 w 394"/>
              <a:gd name="T1" fmla="*/ 111111 h 556"/>
              <a:gd name="T2" fmla="*/ 1116012 w 394"/>
              <a:gd name="T3" fmla="*/ 165374 h 556"/>
              <a:gd name="T4" fmla="*/ 946061 w 394"/>
              <a:gd name="T5" fmla="*/ 1105940 h 556"/>
              <a:gd name="T6" fmla="*/ 923401 w 394"/>
              <a:gd name="T7" fmla="*/ 1291986 h 556"/>
              <a:gd name="T8" fmla="*/ 869583 w 394"/>
              <a:gd name="T9" fmla="*/ 1291986 h 556"/>
              <a:gd name="T10" fmla="*/ 790272 w 394"/>
              <a:gd name="T11" fmla="*/ 1436688 h 556"/>
              <a:gd name="T12" fmla="*/ 0 w 394"/>
              <a:gd name="T13" fmla="*/ 571058 h 556"/>
              <a:gd name="T14" fmla="*/ 147291 w 394"/>
              <a:gd name="T15" fmla="*/ 0 h 556"/>
              <a:gd name="T16" fmla="*/ 688302 w 394"/>
              <a:gd name="T17" fmla="*/ 111111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22" name="Freeform 74"/>
          <p:cNvSpPr>
            <a:spLocks/>
          </p:cNvSpPr>
          <p:nvPr/>
        </p:nvSpPr>
        <p:spPr bwMode="auto">
          <a:xfrm>
            <a:off x="1605861" y="1101486"/>
            <a:ext cx="903287" cy="1423987"/>
          </a:xfrm>
          <a:custGeom>
            <a:avLst/>
            <a:gdLst>
              <a:gd name="T0" fmla="*/ 287923 w 320"/>
              <a:gd name="T1" fmla="*/ 0 h 551"/>
              <a:gd name="T2" fmla="*/ 420593 w 320"/>
              <a:gd name="T3" fmla="*/ 12922 h 551"/>
              <a:gd name="T4" fmla="*/ 381074 w 320"/>
              <a:gd name="T5" fmla="*/ 167984 h 551"/>
              <a:gd name="T6" fmla="*/ 420593 w 320"/>
              <a:gd name="T7" fmla="*/ 341137 h 551"/>
              <a:gd name="T8" fmla="*/ 556086 w 320"/>
              <a:gd name="T9" fmla="*/ 516874 h 551"/>
              <a:gd name="T10" fmla="*/ 519390 w 320"/>
              <a:gd name="T11" fmla="*/ 656430 h 551"/>
              <a:gd name="T12" fmla="*/ 482694 w 320"/>
              <a:gd name="T13" fmla="*/ 697779 h 551"/>
              <a:gd name="T14" fmla="*/ 499631 w 320"/>
              <a:gd name="T15" fmla="*/ 746882 h 551"/>
              <a:gd name="T16" fmla="*/ 556086 w 320"/>
              <a:gd name="T17" fmla="*/ 715870 h 551"/>
              <a:gd name="T18" fmla="*/ 654883 w 320"/>
              <a:gd name="T19" fmla="*/ 963969 h 551"/>
              <a:gd name="T20" fmla="*/ 728275 w 320"/>
              <a:gd name="T21" fmla="*/ 945879 h 551"/>
              <a:gd name="T22" fmla="*/ 866591 w 320"/>
              <a:gd name="T23" fmla="*/ 963969 h 551"/>
              <a:gd name="T24" fmla="*/ 883528 w 320"/>
              <a:gd name="T25" fmla="*/ 930373 h 551"/>
              <a:gd name="T26" fmla="*/ 903287 w 320"/>
              <a:gd name="T27" fmla="*/ 963969 h 551"/>
              <a:gd name="T28" fmla="*/ 846832 w 320"/>
              <a:gd name="T29" fmla="*/ 1423987 h 551"/>
              <a:gd name="T30" fmla="*/ 420593 w 320"/>
              <a:gd name="T31" fmla="*/ 1346456 h 551"/>
              <a:gd name="T32" fmla="*/ 0 w 320"/>
              <a:gd name="T33" fmla="*/ 1292184 h 551"/>
              <a:gd name="T34" fmla="*/ 76215 w 320"/>
              <a:gd name="T35" fmla="*/ 974307 h 551"/>
              <a:gd name="T36" fmla="*/ 112911 w 320"/>
              <a:gd name="T37" fmla="*/ 945879 h 551"/>
              <a:gd name="T38" fmla="*/ 76215 w 320"/>
              <a:gd name="T39" fmla="*/ 863179 h 551"/>
              <a:gd name="T40" fmla="*/ 228645 w 320"/>
              <a:gd name="T41" fmla="*/ 697779 h 551"/>
              <a:gd name="T42" fmla="*/ 169366 w 320"/>
              <a:gd name="T43" fmla="*/ 558224 h 551"/>
              <a:gd name="T44" fmla="*/ 287923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3" name="Freeform 75"/>
          <p:cNvSpPr>
            <a:spLocks/>
          </p:cNvSpPr>
          <p:nvPr/>
        </p:nvSpPr>
        <p:spPr bwMode="auto">
          <a:xfrm>
            <a:off x="1605861" y="1101486"/>
            <a:ext cx="903287" cy="1423987"/>
          </a:xfrm>
          <a:custGeom>
            <a:avLst/>
            <a:gdLst>
              <a:gd name="T0" fmla="*/ 287923 w 320"/>
              <a:gd name="T1" fmla="*/ 0 h 551"/>
              <a:gd name="T2" fmla="*/ 420593 w 320"/>
              <a:gd name="T3" fmla="*/ 12922 h 551"/>
              <a:gd name="T4" fmla="*/ 381074 w 320"/>
              <a:gd name="T5" fmla="*/ 167984 h 551"/>
              <a:gd name="T6" fmla="*/ 420593 w 320"/>
              <a:gd name="T7" fmla="*/ 341137 h 551"/>
              <a:gd name="T8" fmla="*/ 556086 w 320"/>
              <a:gd name="T9" fmla="*/ 516874 h 551"/>
              <a:gd name="T10" fmla="*/ 519390 w 320"/>
              <a:gd name="T11" fmla="*/ 656430 h 551"/>
              <a:gd name="T12" fmla="*/ 482694 w 320"/>
              <a:gd name="T13" fmla="*/ 697779 h 551"/>
              <a:gd name="T14" fmla="*/ 499631 w 320"/>
              <a:gd name="T15" fmla="*/ 746882 h 551"/>
              <a:gd name="T16" fmla="*/ 556086 w 320"/>
              <a:gd name="T17" fmla="*/ 715870 h 551"/>
              <a:gd name="T18" fmla="*/ 654883 w 320"/>
              <a:gd name="T19" fmla="*/ 963969 h 551"/>
              <a:gd name="T20" fmla="*/ 728275 w 320"/>
              <a:gd name="T21" fmla="*/ 945879 h 551"/>
              <a:gd name="T22" fmla="*/ 866591 w 320"/>
              <a:gd name="T23" fmla="*/ 963969 h 551"/>
              <a:gd name="T24" fmla="*/ 883528 w 320"/>
              <a:gd name="T25" fmla="*/ 930373 h 551"/>
              <a:gd name="T26" fmla="*/ 903287 w 320"/>
              <a:gd name="T27" fmla="*/ 963969 h 551"/>
              <a:gd name="T28" fmla="*/ 846832 w 320"/>
              <a:gd name="T29" fmla="*/ 1423987 h 551"/>
              <a:gd name="T30" fmla="*/ 420593 w 320"/>
              <a:gd name="T31" fmla="*/ 1346456 h 551"/>
              <a:gd name="T32" fmla="*/ 0 w 320"/>
              <a:gd name="T33" fmla="*/ 1292184 h 551"/>
              <a:gd name="T34" fmla="*/ 76215 w 320"/>
              <a:gd name="T35" fmla="*/ 974307 h 551"/>
              <a:gd name="T36" fmla="*/ 112911 w 320"/>
              <a:gd name="T37" fmla="*/ 945879 h 551"/>
              <a:gd name="T38" fmla="*/ 76215 w 320"/>
              <a:gd name="T39" fmla="*/ 863179 h 551"/>
              <a:gd name="T40" fmla="*/ 228645 w 320"/>
              <a:gd name="T41" fmla="*/ 697779 h 551"/>
              <a:gd name="T42" fmla="*/ 169366 w 320"/>
              <a:gd name="T43" fmla="*/ 558224 h 551"/>
              <a:gd name="T44" fmla="*/ 287923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24" name="Freeform 76"/>
          <p:cNvSpPr>
            <a:spLocks/>
          </p:cNvSpPr>
          <p:nvPr/>
        </p:nvSpPr>
        <p:spPr bwMode="auto">
          <a:xfrm>
            <a:off x="1858273" y="2452448"/>
            <a:ext cx="862013" cy="1035050"/>
          </a:xfrm>
          <a:custGeom>
            <a:avLst/>
            <a:gdLst>
              <a:gd name="T0" fmla="*/ 166205 w 306"/>
              <a:gd name="T1" fmla="*/ 0 h 401"/>
              <a:gd name="T2" fmla="*/ 591578 w 306"/>
              <a:gd name="T3" fmla="*/ 74854 h 401"/>
              <a:gd name="T4" fmla="*/ 552139 w 306"/>
              <a:gd name="T5" fmla="*/ 273604 h 401"/>
              <a:gd name="T6" fmla="*/ 862013 w 306"/>
              <a:gd name="T7" fmla="*/ 332971 h 401"/>
              <a:gd name="T8" fmla="*/ 746515 w 306"/>
              <a:gd name="T9" fmla="*/ 1035050 h 401"/>
              <a:gd name="T10" fmla="*/ 0 w 306"/>
              <a:gd name="T11" fmla="*/ 931803 h 401"/>
              <a:gd name="T12" fmla="*/ 166205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5" name="Freeform 77"/>
          <p:cNvSpPr>
            <a:spLocks/>
          </p:cNvSpPr>
          <p:nvPr/>
        </p:nvSpPr>
        <p:spPr bwMode="auto">
          <a:xfrm>
            <a:off x="1858273" y="2452448"/>
            <a:ext cx="862013" cy="1035050"/>
          </a:xfrm>
          <a:custGeom>
            <a:avLst/>
            <a:gdLst>
              <a:gd name="T0" fmla="*/ 166205 w 306"/>
              <a:gd name="T1" fmla="*/ 0 h 401"/>
              <a:gd name="T2" fmla="*/ 591578 w 306"/>
              <a:gd name="T3" fmla="*/ 74854 h 401"/>
              <a:gd name="T4" fmla="*/ 552139 w 306"/>
              <a:gd name="T5" fmla="*/ 273604 h 401"/>
              <a:gd name="T6" fmla="*/ 862013 w 306"/>
              <a:gd name="T7" fmla="*/ 332971 h 401"/>
              <a:gd name="T8" fmla="*/ 746515 w 306"/>
              <a:gd name="T9" fmla="*/ 1035050 h 401"/>
              <a:gd name="T10" fmla="*/ 0 w 306"/>
              <a:gd name="T11" fmla="*/ 931803 h 401"/>
              <a:gd name="T12" fmla="*/ 166205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26" name="Freeform 78"/>
          <p:cNvSpPr>
            <a:spLocks/>
          </p:cNvSpPr>
          <p:nvPr/>
        </p:nvSpPr>
        <p:spPr bwMode="auto">
          <a:xfrm>
            <a:off x="1643961" y="3387486"/>
            <a:ext cx="962025" cy="1211262"/>
          </a:xfrm>
          <a:custGeom>
            <a:avLst/>
            <a:gdLst>
              <a:gd name="T0" fmla="*/ 56590 w 340"/>
              <a:gd name="T1" fmla="*/ 328697 h 468"/>
              <a:gd name="T2" fmla="*/ 130156 w 340"/>
              <a:gd name="T3" fmla="*/ 186348 h 468"/>
              <a:gd name="T4" fmla="*/ 189576 w 340"/>
              <a:gd name="T5" fmla="*/ 186348 h 468"/>
              <a:gd name="T6" fmla="*/ 212211 w 340"/>
              <a:gd name="T7" fmla="*/ 0 h 468"/>
              <a:gd name="T8" fmla="*/ 962025 w 340"/>
              <a:gd name="T9" fmla="*/ 98350 h 468"/>
              <a:gd name="T10" fmla="*/ 829039 w 340"/>
              <a:gd name="T11" fmla="*/ 1211262 h 468"/>
              <a:gd name="T12" fmla="*/ 557409 w 340"/>
              <a:gd name="T13" fmla="*/ 1164675 h 468"/>
              <a:gd name="T14" fmla="*/ 56590 w 340"/>
              <a:gd name="T15" fmla="*/ 892918 h 468"/>
              <a:gd name="T16" fmla="*/ 96203 w 340"/>
              <a:gd name="T17" fmla="*/ 820449 h 468"/>
              <a:gd name="T18" fmla="*/ 16977 w 340"/>
              <a:gd name="T19" fmla="*/ 776450 h 468"/>
              <a:gd name="T20" fmla="*/ 0 w 340"/>
              <a:gd name="T21" fmla="*/ 719510 h 468"/>
              <a:gd name="T22" fmla="*/ 56590 w 340"/>
              <a:gd name="T23" fmla="*/ 546103 h 468"/>
              <a:gd name="T24" fmla="*/ 113179 w 340"/>
              <a:gd name="T25" fmla="*/ 486575 h 468"/>
              <a:gd name="T26" fmla="*/ 56590 w 340"/>
              <a:gd name="T27" fmla="*/ 442577 h 468"/>
              <a:gd name="T28" fmla="*/ 56590 w 340"/>
              <a:gd name="T29" fmla="*/ 32869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7" name="Freeform 79"/>
          <p:cNvSpPr>
            <a:spLocks/>
          </p:cNvSpPr>
          <p:nvPr/>
        </p:nvSpPr>
        <p:spPr bwMode="auto">
          <a:xfrm>
            <a:off x="1643961" y="3387486"/>
            <a:ext cx="962025" cy="1211262"/>
          </a:xfrm>
          <a:custGeom>
            <a:avLst/>
            <a:gdLst>
              <a:gd name="T0" fmla="*/ 56590 w 340"/>
              <a:gd name="T1" fmla="*/ 328697 h 468"/>
              <a:gd name="T2" fmla="*/ 130156 w 340"/>
              <a:gd name="T3" fmla="*/ 186348 h 468"/>
              <a:gd name="T4" fmla="*/ 189576 w 340"/>
              <a:gd name="T5" fmla="*/ 186348 h 468"/>
              <a:gd name="T6" fmla="*/ 212211 w 340"/>
              <a:gd name="T7" fmla="*/ 0 h 468"/>
              <a:gd name="T8" fmla="*/ 962025 w 340"/>
              <a:gd name="T9" fmla="*/ 98350 h 468"/>
              <a:gd name="T10" fmla="*/ 829039 w 340"/>
              <a:gd name="T11" fmla="*/ 1211262 h 468"/>
              <a:gd name="T12" fmla="*/ 557409 w 340"/>
              <a:gd name="T13" fmla="*/ 1164675 h 468"/>
              <a:gd name="T14" fmla="*/ 56590 w 340"/>
              <a:gd name="T15" fmla="*/ 892918 h 468"/>
              <a:gd name="T16" fmla="*/ 96203 w 340"/>
              <a:gd name="T17" fmla="*/ 820449 h 468"/>
              <a:gd name="T18" fmla="*/ 16977 w 340"/>
              <a:gd name="T19" fmla="*/ 776450 h 468"/>
              <a:gd name="T20" fmla="*/ 0 w 340"/>
              <a:gd name="T21" fmla="*/ 719510 h 468"/>
              <a:gd name="T22" fmla="*/ 56590 w 340"/>
              <a:gd name="T23" fmla="*/ 546103 h 468"/>
              <a:gd name="T24" fmla="*/ 113179 w 340"/>
              <a:gd name="T25" fmla="*/ 486575 h 468"/>
              <a:gd name="T26" fmla="*/ 56590 w 340"/>
              <a:gd name="T27" fmla="*/ 442577 h 468"/>
              <a:gd name="T28" fmla="*/ 56590 w 340"/>
              <a:gd name="T29" fmla="*/ 32869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28" name="Freeform 80"/>
          <p:cNvSpPr>
            <a:spLocks/>
          </p:cNvSpPr>
          <p:nvPr/>
        </p:nvSpPr>
        <p:spPr bwMode="auto">
          <a:xfrm>
            <a:off x="1986861" y="1117361"/>
            <a:ext cx="1657350" cy="960437"/>
          </a:xfrm>
          <a:custGeom>
            <a:avLst/>
            <a:gdLst>
              <a:gd name="T0" fmla="*/ 39528 w 587"/>
              <a:gd name="T1" fmla="*/ 0 h 371"/>
              <a:gd name="T2" fmla="*/ 1657350 w 587"/>
              <a:gd name="T3" fmla="*/ 225224 h 371"/>
              <a:gd name="T4" fmla="*/ 1617822 w 587"/>
              <a:gd name="T5" fmla="*/ 818054 h 371"/>
              <a:gd name="T6" fmla="*/ 1575471 w 587"/>
              <a:gd name="T7" fmla="*/ 960437 h 371"/>
              <a:gd name="T8" fmla="*/ 539274 w 587"/>
              <a:gd name="T9" fmla="*/ 859475 h 371"/>
              <a:gd name="T10" fmla="*/ 519510 w 587"/>
              <a:gd name="T11" fmla="*/ 950082 h 371"/>
              <a:gd name="T12" fmla="*/ 502570 w 587"/>
              <a:gd name="T13" fmla="*/ 919017 h 371"/>
              <a:gd name="T14" fmla="*/ 485629 w 587"/>
              <a:gd name="T15" fmla="*/ 950082 h 371"/>
              <a:gd name="T16" fmla="*/ 347281 w 587"/>
              <a:gd name="T17" fmla="*/ 931960 h 371"/>
              <a:gd name="T18" fmla="*/ 271049 w 587"/>
              <a:gd name="T19" fmla="*/ 950082 h 371"/>
              <a:gd name="T20" fmla="*/ 175052 w 587"/>
              <a:gd name="T21" fmla="*/ 701559 h 371"/>
              <a:gd name="T22" fmla="*/ 118584 w 587"/>
              <a:gd name="T23" fmla="*/ 732624 h 371"/>
              <a:gd name="T24" fmla="*/ 101643 w 587"/>
              <a:gd name="T25" fmla="*/ 683438 h 371"/>
              <a:gd name="T26" fmla="*/ 132701 w 587"/>
              <a:gd name="T27" fmla="*/ 642017 h 371"/>
              <a:gd name="T28" fmla="*/ 175052 w 587"/>
              <a:gd name="T29" fmla="*/ 502223 h 371"/>
              <a:gd name="T30" fmla="*/ 39528 w 587"/>
              <a:gd name="T31" fmla="*/ 326186 h 371"/>
              <a:gd name="T32" fmla="*/ 0 w 587"/>
              <a:gd name="T33" fmla="*/ 152738 h 371"/>
              <a:gd name="T34" fmla="*/ 39528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9" name="Freeform 81"/>
          <p:cNvSpPr>
            <a:spLocks/>
          </p:cNvSpPr>
          <p:nvPr/>
        </p:nvSpPr>
        <p:spPr bwMode="auto">
          <a:xfrm>
            <a:off x="1986861" y="1117361"/>
            <a:ext cx="1657350" cy="960437"/>
          </a:xfrm>
          <a:custGeom>
            <a:avLst/>
            <a:gdLst>
              <a:gd name="T0" fmla="*/ 39528 w 587"/>
              <a:gd name="T1" fmla="*/ 0 h 371"/>
              <a:gd name="T2" fmla="*/ 1657350 w 587"/>
              <a:gd name="T3" fmla="*/ 225224 h 371"/>
              <a:gd name="T4" fmla="*/ 1617822 w 587"/>
              <a:gd name="T5" fmla="*/ 818054 h 371"/>
              <a:gd name="T6" fmla="*/ 1575471 w 587"/>
              <a:gd name="T7" fmla="*/ 960437 h 371"/>
              <a:gd name="T8" fmla="*/ 539274 w 587"/>
              <a:gd name="T9" fmla="*/ 859475 h 371"/>
              <a:gd name="T10" fmla="*/ 519510 w 587"/>
              <a:gd name="T11" fmla="*/ 950082 h 371"/>
              <a:gd name="T12" fmla="*/ 502570 w 587"/>
              <a:gd name="T13" fmla="*/ 919017 h 371"/>
              <a:gd name="T14" fmla="*/ 485629 w 587"/>
              <a:gd name="T15" fmla="*/ 950082 h 371"/>
              <a:gd name="T16" fmla="*/ 347281 w 587"/>
              <a:gd name="T17" fmla="*/ 931960 h 371"/>
              <a:gd name="T18" fmla="*/ 271049 w 587"/>
              <a:gd name="T19" fmla="*/ 950082 h 371"/>
              <a:gd name="T20" fmla="*/ 175052 w 587"/>
              <a:gd name="T21" fmla="*/ 701559 h 371"/>
              <a:gd name="T22" fmla="*/ 118584 w 587"/>
              <a:gd name="T23" fmla="*/ 732624 h 371"/>
              <a:gd name="T24" fmla="*/ 101643 w 587"/>
              <a:gd name="T25" fmla="*/ 683438 h 371"/>
              <a:gd name="T26" fmla="*/ 132701 w 587"/>
              <a:gd name="T27" fmla="*/ 642017 h 371"/>
              <a:gd name="T28" fmla="*/ 175052 w 587"/>
              <a:gd name="T29" fmla="*/ 502223 h 371"/>
              <a:gd name="T30" fmla="*/ 39528 w 587"/>
              <a:gd name="T31" fmla="*/ 326186 h 371"/>
              <a:gd name="T32" fmla="*/ 0 w 587"/>
              <a:gd name="T33" fmla="*/ 152738 h 371"/>
              <a:gd name="T34" fmla="*/ 39528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0" name="Freeform 82"/>
          <p:cNvSpPr>
            <a:spLocks/>
          </p:cNvSpPr>
          <p:nvPr/>
        </p:nvSpPr>
        <p:spPr bwMode="auto">
          <a:xfrm>
            <a:off x="2412311" y="1979373"/>
            <a:ext cx="1155700" cy="847725"/>
          </a:xfrm>
          <a:custGeom>
            <a:avLst/>
            <a:gdLst>
              <a:gd name="T0" fmla="*/ 1155700 w 408"/>
              <a:gd name="T1" fmla="*/ 97914 h 329"/>
              <a:gd name="T2" fmla="*/ 1155700 w 408"/>
              <a:gd name="T3" fmla="*/ 458648 h 329"/>
              <a:gd name="T4" fmla="*/ 1118876 w 408"/>
              <a:gd name="T5" fmla="*/ 847725 h 329"/>
              <a:gd name="T6" fmla="*/ 305921 w 408"/>
              <a:gd name="T7" fmla="*/ 803922 h 329"/>
              <a:gd name="T8" fmla="*/ 0 w 408"/>
              <a:gd name="T9" fmla="*/ 744658 h 329"/>
              <a:gd name="T10" fmla="*/ 36824 w 408"/>
              <a:gd name="T11" fmla="*/ 546254 h 329"/>
              <a:gd name="T12" fmla="*/ 93476 w 408"/>
              <a:gd name="T13" fmla="*/ 87607 h 329"/>
              <a:gd name="T14" fmla="*/ 116137 w 408"/>
              <a:gd name="T15" fmla="*/ 0 h 329"/>
              <a:gd name="T16" fmla="*/ 1155700 w 408"/>
              <a:gd name="T17" fmla="*/ 9791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1" name="Freeform 83"/>
          <p:cNvSpPr>
            <a:spLocks/>
          </p:cNvSpPr>
          <p:nvPr/>
        </p:nvSpPr>
        <p:spPr bwMode="auto">
          <a:xfrm>
            <a:off x="2412311" y="1979373"/>
            <a:ext cx="1155700" cy="847725"/>
          </a:xfrm>
          <a:custGeom>
            <a:avLst/>
            <a:gdLst>
              <a:gd name="T0" fmla="*/ 1155700 w 408"/>
              <a:gd name="T1" fmla="*/ 97914 h 329"/>
              <a:gd name="T2" fmla="*/ 1155700 w 408"/>
              <a:gd name="T3" fmla="*/ 458648 h 329"/>
              <a:gd name="T4" fmla="*/ 1118876 w 408"/>
              <a:gd name="T5" fmla="*/ 847725 h 329"/>
              <a:gd name="T6" fmla="*/ 305921 w 408"/>
              <a:gd name="T7" fmla="*/ 803922 h 329"/>
              <a:gd name="T8" fmla="*/ 0 w 408"/>
              <a:gd name="T9" fmla="*/ 744658 h 329"/>
              <a:gd name="T10" fmla="*/ 36824 w 408"/>
              <a:gd name="T11" fmla="*/ 546254 h 329"/>
              <a:gd name="T12" fmla="*/ 93476 w 408"/>
              <a:gd name="T13" fmla="*/ 87607 h 329"/>
              <a:gd name="T14" fmla="*/ 116137 w 408"/>
              <a:gd name="T15" fmla="*/ 0 h 329"/>
              <a:gd name="T16" fmla="*/ 1155700 w 408"/>
              <a:gd name="T17" fmla="*/ 9791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2" name="Freeform 84"/>
          <p:cNvSpPr>
            <a:spLocks/>
          </p:cNvSpPr>
          <p:nvPr/>
        </p:nvSpPr>
        <p:spPr bwMode="auto">
          <a:xfrm>
            <a:off x="2605986" y="2787411"/>
            <a:ext cx="1214437" cy="787400"/>
          </a:xfrm>
          <a:custGeom>
            <a:avLst/>
            <a:gdLst>
              <a:gd name="T0" fmla="*/ 112971 w 430"/>
              <a:gd name="T1" fmla="*/ 0 h 305"/>
              <a:gd name="T2" fmla="*/ 920713 w 430"/>
              <a:gd name="T3" fmla="*/ 38725 h 305"/>
              <a:gd name="T4" fmla="*/ 1214437 w 430"/>
              <a:gd name="T5" fmla="*/ 67123 h 305"/>
              <a:gd name="T6" fmla="*/ 1214437 w 430"/>
              <a:gd name="T7" fmla="*/ 273654 h 305"/>
              <a:gd name="T8" fmla="*/ 1191843 w 430"/>
              <a:gd name="T9" fmla="*/ 787400 h 305"/>
              <a:gd name="T10" fmla="*/ 1039332 w 430"/>
              <a:gd name="T11" fmla="*/ 771910 h 305"/>
              <a:gd name="T12" fmla="*/ 0 w 430"/>
              <a:gd name="T13" fmla="*/ 699624 h 305"/>
              <a:gd name="T14" fmla="*/ 112971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3" name="Freeform 85"/>
          <p:cNvSpPr>
            <a:spLocks/>
          </p:cNvSpPr>
          <p:nvPr/>
        </p:nvSpPr>
        <p:spPr bwMode="auto">
          <a:xfrm>
            <a:off x="2605986" y="2787411"/>
            <a:ext cx="1214437" cy="787400"/>
          </a:xfrm>
          <a:custGeom>
            <a:avLst/>
            <a:gdLst>
              <a:gd name="T0" fmla="*/ 112971 w 430"/>
              <a:gd name="T1" fmla="*/ 0 h 305"/>
              <a:gd name="T2" fmla="*/ 920713 w 430"/>
              <a:gd name="T3" fmla="*/ 38725 h 305"/>
              <a:gd name="T4" fmla="*/ 1214437 w 430"/>
              <a:gd name="T5" fmla="*/ 67123 h 305"/>
              <a:gd name="T6" fmla="*/ 1214437 w 430"/>
              <a:gd name="T7" fmla="*/ 273654 h 305"/>
              <a:gd name="T8" fmla="*/ 1191843 w 430"/>
              <a:gd name="T9" fmla="*/ 787400 h 305"/>
              <a:gd name="T10" fmla="*/ 1039332 w 430"/>
              <a:gd name="T11" fmla="*/ 771910 h 305"/>
              <a:gd name="T12" fmla="*/ 0 w 430"/>
              <a:gd name="T13" fmla="*/ 699624 h 305"/>
              <a:gd name="T14" fmla="*/ 112971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4" name="Freeform 86"/>
          <p:cNvSpPr>
            <a:spLocks/>
          </p:cNvSpPr>
          <p:nvPr/>
        </p:nvSpPr>
        <p:spPr bwMode="auto">
          <a:xfrm>
            <a:off x="2472636" y="3489086"/>
            <a:ext cx="1171575" cy="1122362"/>
          </a:xfrm>
          <a:custGeom>
            <a:avLst/>
            <a:gdLst>
              <a:gd name="T0" fmla="*/ 129861 w 415"/>
              <a:gd name="T1" fmla="*/ 0 h 434"/>
              <a:gd name="T2" fmla="*/ 1171575 w 415"/>
              <a:gd name="T3" fmla="*/ 69824 h 434"/>
              <a:gd name="T4" fmla="*/ 1171575 w 415"/>
              <a:gd name="T5" fmla="*/ 157751 h 434"/>
              <a:gd name="T6" fmla="*/ 1112290 w 415"/>
              <a:gd name="T7" fmla="*/ 1093915 h 434"/>
              <a:gd name="T8" fmla="*/ 570261 w 415"/>
              <a:gd name="T9" fmla="*/ 1062882 h 434"/>
              <a:gd name="T10" fmla="*/ 186323 w 415"/>
              <a:gd name="T11" fmla="*/ 1049952 h 434"/>
              <a:gd name="T12" fmla="*/ 152446 w 415"/>
              <a:gd name="T13" fmla="*/ 1122362 h 434"/>
              <a:gd name="T14" fmla="*/ 0 w 415"/>
              <a:gd name="T15" fmla="*/ 1109432 h 434"/>
              <a:gd name="T16" fmla="*/ 129861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87"/>
          <p:cNvSpPr>
            <a:spLocks/>
          </p:cNvSpPr>
          <p:nvPr/>
        </p:nvSpPr>
        <p:spPr bwMode="auto">
          <a:xfrm>
            <a:off x="2472636" y="3489086"/>
            <a:ext cx="1171575" cy="1122362"/>
          </a:xfrm>
          <a:custGeom>
            <a:avLst/>
            <a:gdLst>
              <a:gd name="T0" fmla="*/ 129861 w 415"/>
              <a:gd name="T1" fmla="*/ 0 h 434"/>
              <a:gd name="T2" fmla="*/ 1171575 w 415"/>
              <a:gd name="T3" fmla="*/ 69824 h 434"/>
              <a:gd name="T4" fmla="*/ 1171575 w 415"/>
              <a:gd name="T5" fmla="*/ 157751 h 434"/>
              <a:gd name="T6" fmla="*/ 1112290 w 415"/>
              <a:gd name="T7" fmla="*/ 1093915 h 434"/>
              <a:gd name="T8" fmla="*/ 570261 w 415"/>
              <a:gd name="T9" fmla="*/ 1062882 h 434"/>
              <a:gd name="T10" fmla="*/ 186323 w 415"/>
              <a:gd name="T11" fmla="*/ 1049952 h 434"/>
              <a:gd name="T12" fmla="*/ 152446 w 415"/>
              <a:gd name="T13" fmla="*/ 1122362 h 434"/>
              <a:gd name="T14" fmla="*/ 0 w 415"/>
              <a:gd name="T15" fmla="*/ 1109432 h 434"/>
              <a:gd name="T16" fmla="*/ 129861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6" name="Freeform 88"/>
          <p:cNvSpPr>
            <a:spLocks/>
          </p:cNvSpPr>
          <p:nvPr/>
        </p:nvSpPr>
        <p:spPr bwMode="auto">
          <a:xfrm>
            <a:off x="3610873" y="1349136"/>
            <a:ext cx="1055688" cy="588962"/>
          </a:xfrm>
          <a:custGeom>
            <a:avLst/>
            <a:gdLst>
              <a:gd name="T0" fmla="*/ 33963 w 373"/>
              <a:gd name="T1" fmla="*/ 0 h 228"/>
              <a:gd name="T2" fmla="*/ 959459 w 373"/>
              <a:gd name="T3" fmla="*/ 28415 h 228"/>
              <a:gd name="T4" fmla="*/ 999083 w 373"/>
              <a:gd name="T5" fmla="*/ 95577 h 228"/>
              <a:gd name="T6" fmla="*/ 999083 w 373"/>
              <a:gd name="T7" fmla="*/ 154990 h 228"/>
              <a:gd name="T8" fmla="*/ 1035876 w 373"/>
              <a:gd name="T9" fmla="*/ 284148 h 228"/>
              <a:gd name="T10" fmla="*/ 1035876 w 373"/>
              <a:gd name="T11" fmla="*/ 369393 h 228"/>
              <a:gd name="T12" fmla="*/ 1055688 w 373"/>
              <a:gd name="T13" fmla="*/ 426223 h 228"/>
              <a:gd name="T14" fmla="*/ 1055688 w 373"/>
              <a:gd name="T15" fmla="*/ 588962 h 228"/>
              <a:gd name="T16" fmla="*/ 0 w 373"/>
              <a:gd name="T17" fmla="*/ 588962 h 228"/>
              <a:gd name="T18" fmla="*/ 33963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89"/>
          <p:cNvSpPr>
            <a:spLocks/>
          </p:cNvSpPr>
          <p:nvPr/>
        </p:nvSpPr>
        <p:spPr bwMode="auto">
          <a:xfrm>
            <a:off x="3610873" y="1349136"/>
            <a:ext cx="1055688" cy="588962"/>
          </a:xfrm>
          <a:custGeom>
            <a:avLst/>
            <a:gdLst>
              <a:gd name="T0" fmla="*/ 33963 w 373"/>
              <a:gd name="T1" fmla="*/ 0 h 228"/>
              <a:gd name="T2" fmla="*/ 959459 w 373"/>
              <a:gd name="T3" fmla="*/ 28415 h 228"/>
              <a:gd name="T4" fmla="*/ 999083 w 373"/>
              <a:gd name="T5" fmla="*/ 95577 h 228"/>
              <a:gd name="T6" fmla="*/ 999083 w 373"/>
              <a:gd name="T7" fmla="*/ 154990 h 228"/>
              <a:gd name="T8" fmla="*/ 1035876 w 373"/>
              <a:gd name="T9" fmla="*/ 284148 h 228"/>
              <a:gd name="T10" fmla="*/ 1035876 w 373"/>
              <a:gd name="T11" fmla="*/ 369393 h 228"/>
              <a:gd name="T12" fmla="*/ 1055688 w 373"/>
              <a:gd name="T13" fmla="*/ 426223 h 228"/>
              <a:gd name="T14" fmla="*/ 1055688 w 373"/>
              <a:gd name="T15" fmla="*/ 588962 h 228"/>
              <a:gd name="T16" fmla="*/ 0 w 373"/>
              <a:gd name="T17" fmla="*/ 588962 h 228"/>
              <a:gd name="T18" fmla="*/ 33963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8" name="Freeform 90"/>
          <p:cNvSpPr>
            <a:spLocks/>
          </p:cNvSpPr>
          <p:nvPr/>
        </p:nvSpPr>
        <p:spPr bwMode="auto">
          <a:xfrm>
            <a:off x="3568011" y="1938098"/>
            <a:ext cx="1174750" cy="635000"/>
          </a:xfrm>
          <a:custGeom>
            <a:avLst/>
            <a:gdLst>
              <a:gd name="T0" fmla="*/ 42359 w 416"/>
              <a:gd name="T1" fmla="*/ 0 h 245"/>
              <a:gd name="T2" fmla="*/ 1095680 w 416"/>
              <a:gd name="T3" fmla="*/ 0 h 245"/>
              <a:gd name="T4" fmla="*/ 1115448 w 416"/>
              <a:gd name="T5" fmla="*/ 41469 h 245"/>
              <a:gd name="T6" fmla="*/ 1095680 w 416"/>
              <a:gd name="T7" fmla="*/ 98490 h 245"/>
              <a:gd name="T8" fmla="*/ 1132391 w 416"/>
              <a:gd name="T9" fmla="*/ 129592 h 245"/>
              <a:gd name="T10" fmla="*/ 1132391 w 416"/>
              <a:gd name="T11" fmla="*/ 445796 h 245"/>
              <a:gd name="T12" fmla="*/ 1152159 w 416"/>
              <a:gd name="T13" fmla="*/ 515776 h 245"/>
              <a:gd name="T14" fmla="*/ 1115448 w 416"/>
              <a:gd name="T15" fmla="*/ 562429 h 245"/>
              <a:gd name="T16" fmla="*/ 1174750 w 416"/>
              <a:gd name="T17" fmla="*/ 635000 h 245"/>
              <a:gd name="T18" fmla="*/ 1095680 w 416"/>
              <a:gd name="T19" fmla="*/ 575388 h 245"/>
              <a:gd name="T20" fmla="*/ 979900 w 416"/>
              <a:gd name="T21" fmla="*/ 562429 h 245"/>
              <a:gd name="T22" fmla="*/ 923421 w 416"/>
              <a:gd name="T23" fmla="*/ 562429 h 245"/>
              <a:gd name="T24" fmla="*/ 827408 w 416"/>
              <a:gd name="T25" fmla="*/ 515776 h 245"/>
              <a:gd name="T26" fmla="*/ 0 w 416"/>
              <a:gd name="T27" fmla="*/ 502816 h 245"/>
              <a:gd name="T28" fmla="*/ 0 w 416"/>
              <a:gd name="T29" fmla="*/ 139959 h 245"/>
              <a:gd name="T30" fmla="*/ 42359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91"/>
          <p:cNvSpPr>
            <a:spLocks/>
          </p:cNvSpPr>
          <p:nvPr/>
        </p:nvSpPr>
        <p:spPr bwMode="auto">
          <a:xfrm>
            <a:off x="3568011" y="1938098"/>
            <a:ext cx="1174750" cy="635000"/>
          </a:xfrm>
          <a:custGeom>
            <a:avLst/>
            <a:gdLst>
              <a:gd name="T0" fmla="*/ 42359 w 416"/>
              <a:gd name="T1" fmla="*/ 0 h 245"/>
              <a:gd name="T2" fmla="*/ 1095680 w 416"/>
              <a:gd name="T3" fmla="*/ 0 h 245"/>
              <a:gd name="T4" fmla="*/ 1115448 w 416"/>
              <a:gd name="T5" fmla="*/ 41469 h 245"/>
              <a:gd name="T6" fmla="*/ 1095680 w 416"/>
              <a:gd name="T7" fmla="*/ 98490 h 245"/>
              <a:gd name="T8" fmla="*/ 1132391 w 416"/>
              <a:gd name="T9" fmla="*/ 129592 h 245"/>
              <a:gd name="T10" fmla="*/ 1132391 w 416"/>
              <a:gd name="T11" fmla="*/ 445796 h 245"/>
              <a:gd name="T12" fmla="*/ 1152159 w 416"/>
              <a:gd name="T13" fmla="*/ 515776 h 245"/>
              <a:gd name="T14" fmla="*/ 1115448 w 416"/>
              <a:gd name="T15" fmla="*/ 562429 h 245"/>
              <a:gd name="T16" fmla="*/ 1174750 w 416"/>
              <a:gd name="T17" fmla="*/ 635000 h 245"/>
              <a:gd name="T18" fmla="*/ 1095680 w 416"/>
              <a:gd name="T19" fmla="*/ 575388 h 245"/>
              <a:gd name="T20" fmla="*/ 979900 w 416"/>
              <a:gd name="T21" fmla="*/ 562429 h 245"/>
              <a:gd name="T22" fmla="*/ 923421 w 416"/>
              <a:gd name="T23" fmla="*/ 562429 h 245"/>
              <a:gd name="T24" fmla="*/ 827408 w 416"/>
              <a:gd name="T25" fmla="*/ 515776 h 245"/>
              <a:gd name="T26" fmla="*/ 0 w 416"/>
              <a:gd name="T27" fmla="*/ 502816 h 245"/>
              <a:gd name="T28" fmla="*/ 0 w 416"/>
              <a:gd name="T29" fmla="*/ 139959 h 245"/>
              <a:gd name="T30" fmla="*/ 42359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0" name="Freeform 92"/>
          <p:cNvSpPr>
            <a:spLocks/>
          </p:cNvSpPr>
          <p:nvPr/>
        </p:nvSpPr>
        <p:spPr bwMode="auto">
          <a:xfrm>
            <a:off x="3531498" y="2436573"/>
            <a:ext cx="1403350" cy="625475"/>
          </a:xfrm>
          <a:custGeom>
            <a:avLst/>
            <a:gdLst>
              <a:gd name="T0" fmla="*/ 291421 w 496"/>
              <a:gd name="T1" fmla="*/ 417848 h 241"/>
              <a:gd name="T2" fmla="*/ 0 w 496"/>
              <a:gd name="T3" fmla="*/ 389300 h 241"/>
              <a:gd name="T4" fmla="*/ 33952 w 496"/>
              <a:gd name="T5" fmla="*/ 0 h 241"/>
              <a:gd name="T6" fmla="*/ 862947 w 496"/>
              <a:gd name="T7" fmla="*/ 10381 h 241"/>
              <a:gd name="T8" fmla="*/ 959144 w 496"/>
              <a:gd name="T9" fmla="*/ 59693 h 241"/>
              <a:gd name="T10" fmla="*/ 1018560 w 496"/>
              <a:gd name="T11" fmla="*/ 59693 h 241"/>
              <a:gd name="T12" fmla="*/ 1134563 w 496"/>
              <a:gd name="T13" fmla="*/ 72669 h 241"/>
              <a:gd name="T14" fmla="*/ 1213785 w 496"/>
              <a:gd name="T15" fmla="*/ 129767 h 241"/>
              <a:gd name="T16" fmla="*/ 1247737 w 496"/>
              <a:gd name="T17" fmla="*/ 262129 h 241"/>
              <a:gd name="T18" fmla="*/ 1307153 w 496"/>
              <a:gd name="T19" fmla="*/ 360751 h 241"/>
              <a:gd name="T20" fmla="*/ 1307153 w 496"/>
              <a:gd name="T21" fmla="*/ 433420 h 241"/>
              <a:gd name="T22" fmla="*/ 1326958 w 496"/>
              <a:gd name="T23" fmla="*/ 519066 h 241"/>
              <a:gd name="T24" fmla="*/ 1326958 w 496"/>
              <a:gd name="T25" fmla="*/ 563187 h 241"/>
              <a:gd name="T26" fmla="*/ 1403350 w 496"/>
              <a:gd name="T27" fmla="*/ 625475 h 241"/>
              <a:gd name="T28" fmla="*/ 291421 w 496"/>
              <a:gd name="T29" fmla="*/ 625475 h 241"/>
              <a:gd name="T30" fmla="*/ 291421 w 496"/>
              <a:gd name="T31" fmla="*/ 417848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1" name="Freeform 93"/>
          <p:cNvSpPr>
            <a:spLocks/>
          </p:cNvSpPr>
          <p:nvPr/>
        </p:nvSpPr>
        <p:spPr bwMode="auto">
          <a:xfrm>
            <a:off x="3531498" y="2436573"/>
            <a:ext cx="1403350" cy="625475"/>
          </a:xfrm>
          <a:custGeom>
            <a:avLst/>
            <a:gdLst>
              <a:gd name="T0" fmla="*/ 291421 w 496"/>
              <a:gd name="T1" fmla="*/ 417848 h 241"/>
              <a:gd name="T2" fmla="*/ 0 w 496"/>
              <a:gd name="T3" fmla="*/ 389300 h 241"/>
              <a:gd name="T4" fmla="*/ 33952 w 496"/>
              <a:gd name="T5" fmla="*/ 0 h 241"/>
              <a:gd name="T6" fmla="*/ 862947 w 496"/>
              <a:gd name="T7" fmla="*/ 10381 h 241"/>
              <a:gd name="T8" fmla="*/ 959144 w 496"/>
              <a:gd name="T9" fmla="*/ 59693 h 241"/>
              <a:gd name="T10" fmla="*/ 1018560 w 496"/>
              <a:gd name="T11" fmla="*/ 59693 h 241"/>
              <a:gd name="T12" fmla="*/ 1134563 w 496"/>
              <a:gd name="T13" fmla="*/ 72669 h 241"/>
              <a:gd name="T14" fmla="*/ 1213785 w 496"/>
              <a:gd name="T15" fmla="*/ 129767 h 241"/>
              <a:gd name="T16" fmla="*/ 1247737 w 496"/>
              <a:gd name="T17" fmla="*/ 262129 h 241"/>
              <a:gd name="T18" fmla="*/ 1307153 w 496"/>
              <a:gd name="T19" fmla="*/ 360751 h 241"/>
              <a:gd name="T20" fmla="*/ 1307153 w 496"/>
              <a:gd name="T21" fmla="*/ 433420 h 241"/>
              <a:gd name="T22" fmla="*/ 1326958 w 496"/>
              <a:gd name="T23" fmla="*/ 519066 h 241"/>
              <a:gd name="T24" fmla="*/ 1326958 w 496"/>
              <a:gd name="T25" fmla="*/ 563187 h 241"/>
              <a:gd name="T26" fmla="*/ 1403350 w 496"/>
              <a:gd name="T27" fmla="*/ 625475 h 241"/>
              <a:gd name="T28" fmla="*/ 291421 w 496"/>
              <a:gd name="T29" fmla="*/ 625475 h 241"/>
              <a:gd name="T30" fmla="*/ 291421 w 496"/>
              <a:gd name="T31" fmla="*/ 417848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2" name="Freeform 94"/>
          <p:cNvSpPr>
            <a:spLocks/>
          </p:cNvSpPr>
          <p:nvPr/>
        </p:nvSpPr>
        <p:spPr bwMode="auto">
          <a:xfrm>
            <a:off x="3799786" y="3062048"/>
            <a:ext cx="1247775" cy="512763"/>
          </a:xfrm>
          <a:custGeom>
            <a:avLst/>
            <a:gdLst>
              <a:gd name="T0" fmla="*/ 19851 w 440"/>
              <a:gd name="T1" fmla="*/ 0 h 199"/>
              <a:gd name="T2" fmla="*/ 1134341 w 440"/>
              <a:gd name="T3" fmla="*/ 0 h 199"/>
              <a:gd name="T4" fmla="*/ 1191058 w 440"/>
              <a:gd name="T5" fmla="*/ 38650 h 199"/>
              <a:gd name="T6" fmla="*/ 1154192 w 440"/>
              <a:gd name="T7" fmla="*/ 82454 h 199"/>
              <a:gd name="T8" fmla="*/ 1247775 w 440"/>
              <a:gd name="T9" fmla="*/ 154602 h 199"/>
              <a:gd name="T10" fmla="*/ 1247775 w 440"/>
              <a:gd name="T11" fmla="*/ 512763 h 199"/>
              <a:gd name="T12" fmla="*/ 0 w 440"/>
              <a:gd name="T13" fmla="*/ 512763 h 199"/>
              <a:gd name="T14" fmla="*/ 19851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3" name="Freeform 95"/>
          <p:cNvSpPr>
            <a:spLocks/>
          </p:cNvSpPr>
          <p:nvPr/>
        </p:nvSpPr>
        <p:spPr bwMode="auto">
          <a:xfrm>
            <a:off x="3799786" y="3062048"/>
            <a:ext cx="1247775" cy="512763"/>
          </a:xfrm>
          <a:custGeom>
            <a:avLst/>
            <a:gdLst>
              <a:gd name="T0" fmla="*/ 19851 w 440"/>
              <a:gd name="T1" fmla="*/ 0 h 199"/>
              <a:gd name="T2" fmla="*/ 1134341 w 440"/>
              <a:gd name="T3" fmla="*/ 0 h 199"/>
              <a:gd name="T4" fmla="*/ 1191058 w 440"/>
              <a:gd name="T5" fmla="*/ 38650 h 199"/>
              <a:gd name="T6" fmla="*/ 1154192 w 440"/>
              <a:gd name="T7" fmla="*/ 82454 h 199"/>
              <a:gd name="T8" fmla="*/ 1247775 w 440"/>
              <a:gd name="T9" fmla="*/ 154602 h 199"/>
              <a:gd name="T10" fmla="*/ 1247775 w 440"/>
              <a:gd name="T11" fmla="*/ 512763 h 199"/>
              <a:gd name="T12" fmla="*/ 0 w 440"/>
              <a:gd name="T13" fmla="*/ 512763 h 199"/>
              <a:gd name="T14" fmla="*/ 19851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4" name="Freeform 96"/>
          <p:cNvSpPr>
            <a:spLocks/>
          </p:cNvSpPr>
          <p:nvPr/>
        </p:nvSpPr>
        <p:spPr bwMode="auto">
          <a:xfrm>
            <a:off x="3644211" y="3563698"/>
            <a:ext cx="1463675" cy="747713"/>
          </a:xfrm>
          <a:custGeom>
            <a:avLst/>
            <a:gdLst>
              <a:gd name="T0" fmla="*/ 153175 w 516"/>
              <a:gd name="T1" fmla="*/ 12936 h 289"/>
              <a:gd name="T2" fmla="*/ 1401270 w 516"/>
              <a:gd name="T3" fmla="*/ 12936 h 289"/>
              <a:gd name="T4" fmla="*/ 1418290 w 516"/>
              <a:gd name="T5" fmla="*/ 144886 h 289"/>
              <a:gd name="T6" fmla="*/ 1440982 w 516"/>
              <a:gd name="T7" fmla="*/ 302707 h 289"/>
              <a:gd name="T8" fmla="*/ 1463675 w 516"/>
              <a:gd name="T9" fmla="*/ 530385 h 289"/>
              <a:gd name="T10" fmla="*/ 1440982 w 516"/>
              <a:gd name="T11" fmla="*/ 721841 h 289"/>
              <a:gd name="T12" fmla="*/ 1463675 w 516"/>
              <a:gd name="T13" fmla="*/ 747713 h 289"/>
              <a:gd name="T14" fmla="*/ 1401270 w 516"/>
              <a:gd name="T15" fmla="*/ 721841 h 289"/>
              <a:gd name="T16" fmla="*/ 1344539 w 516"/>
              <a:gd name="T17" fmla="*/ 703730 h 289"/>
              <a:gd name="T18" fmla="*/ 1267951 w 516"/>
              <a:gd name="T19" fmla="*/ 703730 h 289"/>
              <a:gd name="T20" fmla="*/ 1154488 w 516"/>
              <a:gd name="T21" fmla="*/ 747713 h 289"/>
              <a:gd name="T22" fmla="*/ 1134632 w 516"/>
              <a:gd name="T23" fmla="*/ 703730 h 289"/>
              <a:gd name="T24" fmla="*/ 1041025 w 516"/>
              <a:gd name="T25" fmla="*/ 688206 h 289"/>
              <a:gd name="T26" fmla="*/ 1001313 w 516"/>
              <a:gd name="T27" fmla="*/ 732190 h 289"/>
              <a:gd name="T28" fmla="*/ 904869 w 516"/>
              <a:gd name="T29" fmla="*/ 633874 h 289"/>
              <a:gd name="T30" fmla="*/ 831118 w 516"/>
              <a:gd name="T31" fmla="*/ 662334 h 289"/>
              <a:gd name="T32" fmla="*/ 808425 w 516"/>
              <a:gd name="T33" fmla="*/ 615764 h 289"/>
              <a:gd name="T34" fmla="*/ 615538 w 516"/>
              <a:gd name="T35" fmla="*/ 574368 h 289"/>
              <a:gd name="T36" fmla="*/ 499238 w 516"/>
              <a:gd name="T37" fmla="*/ 514861 h 289"/>
              <a:gd name="T38" fmla="*/ 462362 w 516"/>
              <a:gd name="T39" fmla="*/ 488989 h 289"/>
              <a:gd name="T40" fmla="*/ 485055 w 516"/>
              <a:gd name="T41" fmla="*/ 129362 h 289"/>
              <a:gd name="T42" fmla="*/ 0 w 516"/>
              <a:gd name="T43" fmla="*/ 85379 h 289"/>
              <a:gd name="T44" fmla="*/ 0 w 516"/>
              <a:gd name="T45" fmla="*/ 0 h 289"/>
              <a:gd name="T46" fmla="*/ 153175 w 516"/>
              <a:gd name="T47" fmla="*/ 1293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5" name="Freeform 97"/>
          <p:cNvSpPr>
            <a:spLocks/>
          </p:cNvSpPr>
          <p:nvPr/>
        </p:nvSpPr>
        <p:spPr bwMode="auto">
          <a:xfrm>
            <a:off x="3644211" y="3563698"/>
            <a:ext cx="1463675" cy="747713"/>
          </a:xfrm>
          <a:custGeom>
            <a:avLst/>
            <a:gdLst>
              <a:gd name="T0" fmla="*/ 153175 w 516"/>
              <a:gd name="T1" fmla="*/ 12936 h 289"/>
              <a:gd name="T2" fmla="*/ 1401270 w 516"/>
              <a:gd name="T3" fmla="*/ 12936 h 289"/>
              <a:gd name="T4" fmla="*/ 1418290 w 516"/>
              <a:gd name="T5" fmla="*/ 144886 h 289"/>
              <a:gd name="T6" fmla="*/ 1440982 w 516"/>
              <a:gd name="T7" fmla="*/ 302707 h 289"/>
              <a:gd name="T8" fmla="*/ 1463675 w 516"/>
              <a:gd name="T9" fmla="*/ 530385 h 289"/>
              <a:gd name="T10" fmla="*/ 1440982 w 516"/>
              <a:gd name="T11" fmla="*/ 721841 h 289"/>
              <a:gd name="T12" fmla="*/ 1463675 w 516"/>
              <a:gd name="T13" fmla="*/ 747713 h 289"/>
              <a:gd name="T14" fmla="*/ 1401270 w 516"/>
              <a:gd name="T15" fmla="*/ 721841 h 289"/>
              <a:gd name="T16" fmla="*/ 1344539 w 516"/>
              <a:gd name="T17" fmla="*/ 703730 h 289"/>
              <a:gd name="T18" fmla="*/ 1267951 w 516"/>
              <a:gd name="T19" fmla="*/ 703730 h 289"/>
              <a:gd name="T20" fmla="*/ 1154488 w 516"/>
              <a:gd name="T21" fmla="*/ 747713 h 289"/>
              <a:gd name="T22" fmla="*/ 1134632 w 516"/>
              <a:gd name="T23" fmla="*/ 703730 h 289"/>
              <a:gd name="T24" fmla="*/ 1041025 w 516"/>
              <a:gd name="T25" fmla="*/ 688206 h 289"/>
              <a:gd name="T26" fmla="*/ 1001313 w 516"/>
              <a:gd name="T27" fmla="*/ 732190 h 289"/>
              <a:gd name="T28" fmla="*/ 904869 w 516"/>
              <a:gd name="T29" fmla="*/ 633874 h 289"/>
              <a:gd name="T30" fmla="*/ 831118 w 516"/>
              <a:gd name="T31" fmla="*/ 662334 h 289"/>
              <a:gd name="T32" fmla="*/ 808425 w 516"/>
              <a:gd name="T33" fmla="*/ 615764 h 289"/>
              <a:gd name="T34" fmla="*/ 615538 w 516"/>
              <a:gd name="T35" fmla="*/ 574368 h 289"/>
              <a:gd name="T36" fmla="*/ 499238 w 516"/>
              <a:gd name="T37" fmla="*/ 514861 h 289"/>
              <a:gd name="T38" fmla="*/ 462362 w 516"/>
              <a:gd name="T39" fmla="*/ 488989 h 289"/>
              <a:gd name="T40" fmla="*/ 485055 w 516"/>
              <a:gd name="T41" fmla="*/ 129362 h 289"/>
              <a:gd name="T42" fmla="*/ 0 w 516"/>
              <a:gd name="T43" fmla="*/ 85379 h 289"/>
              <a:gd name="T44" fmla="*/ 0 w 516"/>
              <a:gd name="T45" fmla="*/ 0 h 289"/>
              <a:gd name="T46" fmla="*/ 153175 w 516"/>
              <a:gd name="T47" fmla="*/ 1293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6" name="Freeform 98"/>
          <p:cNvSpPr>
            <a:spLocks/>
          </p:cNvSpPr>
          <p:nvPr/>
        </p:nvSpPr>
        <p:spPr bwMode="auto">
          <a:xfrm>
            <a:off x="3048898" y="3647836"/>
            <a:ext cx="2228850" cy="2114550"/>
          </a:xfrm>
          <a:custGeom>
            <a:avLst/>
            <a:gdLst>
              <a:gd name="T0" fmla="*/ 582669 w 788"/>
              <a:gd name="T1" fmla="*/ 0 h 818"/>
              <a:gd name="T2" fmla="*/ 1083312 w 788"/>
              <a:gd name="T3" fmla="*/ 43945 h 818"/>
              <a:gd name="T4" fmla="*/ 1060684 w 788"/>
              <a:gd name="T5" fmla="*/ 403264 h 818"/>
              <a:gd name="T6" fmla="*/ 1097454 w 788"/>
              <a:gd name="T7" fmla="*/ 429114 h 818"/>
              <a:gd name="T8" fmla="*/ 1216251 w 788"/>
              <a:gd name="T9" fmla="*/ 493740 h 818"/>
              <a:gd name="T10" fmla="*/ 1405759 w 788"/>
              <a:gd name="T11" fmla="*/ 529930 h 818"/>
              <a:gd name="T12" fmla="*/ 1428387 w 788"/>
              <a:gd name="T13" fmla="*/ 576460 h 818"/>
              <a:gd name="T14" fmla="*/ 1501928 w 788"/>
              <a:gd name="T15" fmla="*/ 545440 h 818"/>
              <a:gd name="T16" fmla="*/ 1598097 w 788"/>
              <a:gd name="T17" fmla="*/ 646256 h 818"/>
              <a:gd name="T18" fmla="*/ 1637696 w 788"/>
              <a:gd name="T19" fmla="*/ 604896 h 818"/>
              <a:gd name="T20" fmla="*/ 1731036 w 788"/>
              <a:gd name="T21" fmla="*/ 617821 h 818"/>
              <a:gd name="T22" fmla="*/ 1750835 w 788"/>
              <a:gd name="T23" fmla="*/ 659181 h 818"/>
              <a:gd name="T24" fmla="*/ 1810234 w 788"/>
              <a:gd name="T25" fmla="*/ 635916 h 818"/>
              <a:gd name="T26" fmla="*/ 1863975 w 788"/>
              <a:gd name="T27" fmla="*/ 617821 h 818"/>
              <a:gd name="T28" fmla="*/ 1940344 w 788"/>
              <a:gd name="T29" fmla="*/ 617821 h 818"/>
              <a:gd name="T30" fmla="*/ 2059141 w 788"/>
              <a:gd name="T31" fmla="*/ 659181 h 818"/>
              <a:gd name="T32" fmla="*/ 2115710 w 788"/>
              <a:gd name="T33" fmla="*/ 659181 h 818"/>
              <a:gd name="T34" fmla="*/ 2115710 w 788"/>
              <a:gd name="T35" fmla="*/ 762582 h 818"/>
              <a:gd name="T36" fmla="*/ 2149652 w 788"/>
              <a:gd name="T37" fmla="*/ 935779 h 818"/>
              <a:gd name="T38" fmla="*/ 2192080 w 788"/>
              <a:gd name="T39" fmla="*/ 1010745 h 818"/>
              <a:gd name="T40" fmla="*/ 2228850 w 788"/>
              <a:gd name="T41" fmla="*/ 1108975 h 818"/>
              <a:gd name="T42" fmla="*/ 2169452 w 788"/>
              <a:gd name="T43" fmla="*/ 1336458 h 818"/>
              <a:gd name="T44" fmla="*/ 2073283 w 788"/>
              <a:gd name="T45" fmla="*/ 1380403 h 818"/>
              <a:gd name="T46" fmla="*/ 1996914 w 788"/>
              <a:gd name="T47" fmla="*/ 1370063 h 818"/>
              <a:gd name="T48" fmla="*/ 1962972 w 788"/>
              <a:gd name="T49" fmla="*/ 1468294 h 818"/>
              <a:gd name="T50" fmla="*/ 1810234 w 788"/>
              <a:gd name="T51" fmla="*/ 1481219 h 818"/>
              <a:gd name="T52" fmla="*/ 1578297 w 788"/>
              <a:gd name="T53" fmla="*/ 1685436 h 818"/>
              <a:gd name="T54" fmla="*/ 1561326 w 788"/>
              <a:gd name="T55" fmla="*/ 1985299 h 818"/>
              <a:gd name="T56" fmla="*/ 1615068 w 788"/>
              <a:gd name="T57" fmla="*/ 2114550 h 818"/>
              <a:gd name="T58" fmla="*/ 1253021 w 788"/>
              <a:gd name="T59" fmla="*/ 2044754 h 818"/>
              <a:gd name="T60" fmla="*/ 1176652 w 788"/>
              <a:gd name="T61" fmla="*/ 1928428 h 818"/>
              <a:gd name="T62" fmla="*/ 1176652 w 788"/>
              <a:gd name="T63" fmla="*/ 1783667 h 818"/>
              <a:gd name="T64" fmla="*/ 848547 w 788"/>
              <a:gd name="T65" fmla="*/ 1310607 h 818"/>
              <a:gd name="T66" fmla="*/ 619439 w 788"/>
              <a:gd name="T67" fmla="*/ 1310607 h 818"/>
              <a:gd name="T68" fmla="*/ 517614 w 788"/>
              <a:gd name="T69" fmla="*/ 1468294 h 818"/>
              <a:gd name="T70" fmla="*/ 308305 w 788"/>
              <a:gd name="T71" fmla="*/ 1326118 h 818"/>
              <a:gd name="T72" fmla="*/ 288506 w 788"/>
              <a:gd name="T73" fmla="*/ 1139996 h 818"/>
              <a:gd name="T74" fmla="*/ 135768 w 788"/>
              <a:gd name="T75" fmla="*/ 1093465 h 818"/>
              <a:gd name="T76" fmla="*/ 0 w 788"/>
              <a:gd name="T77" fmla="*/ 904759 h 818"/>
              <a:gd name="T78" fmla="*/ 540242 w 788"/>
              <a:gd name="T79" fmla="*/ 935779 h 818"/>
              <a:gd name="T80" fmla="*/ 582669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7" name="Freeform 99"/>
          <p:cNvSpPr>
            <a:spLocks/>
          </p:cNvSpPr>
          <p:nvPr/>
        </p:nvSpPr>
        <p:spPr bwMode="auto">
          <a:xfrm>
            <a:off x="3048898" y="3647836"/>
            <a:ext cx="2228850" cy="2114550"/>
          </a:xfrm>
          <a:custGeom>
            <a:avLst/>
            <a:gdLst>
              <a:gd name="T0" fmla="*/ 582669 w 788"/>
              <a:gd name="T1" fmla="*/ 0 h 818"/>
              <a:gd name="T2" fmla="*/ 1083312 w 788"/>
              <a:gd name="T3" fmla="*/ 43945 h 818"/>
              <a:gd name="T4" fmla="*/ 1060684 w 788"/>
              <a:gd name="T5" fmla="*/ 403264 h 818"/>
              <a:gd name="T6" fmla="*/ 1097454 w 788"/>
              <a:gd name="T7" fmla="*/ 429114 h 818"/>
              <a:gd name="T8" fmla="*/ 1216251 w 788"/>
              <a:gd name="T9" fmla="*/ 493740 h 818"/>
              <a:gd name="T10" fmla="*/ 1405759 w 788"/>
              <a:gd name="T11" fmla="*/ 529930 h 818"/>
              <a:gd name="T12" fmla="*/ 1428387 w 788"/>
              <a:gd name="T13" fmla="*/ 576460 h 818"/>
              <a:gd name="T14" fmla="*/ 1501928 w 788"/>
              <a:gd name="T15" fmla="*/ 545440 h 818"/>
              <a:gd name="T16" fmla="*/ 1598097 w 788"/>
              <a:gd name="T17" fmla="*/ 646256 h 818"/>
              <a:gd name="T18" fmla="*/ 1637696 w 788"/>
              <a:gd name="T19" fmla="*/ 604896 h 818"/>
              <a:gd name="T20" fmla="*/ 1731036 w 788"/>
              <a:gd name="T21" fmla="*/ 617821 h 818"/>
              <a:gd name="T22" fmla="*/ 1750835 w 788"/>
              <a:gd name="T23" fmla="*/ 659181 h 818"/>
              <a:gd name="T24" fmla="*/ 1810234 w 788"/>
              <a:gd name="T25" fmla="*/ 635916 h 818"/>
              <a:gd name="T26" fmla="*/ 1863975 w 788"/>
              <a:gd name="T27" fmla="*/ 617821 h 818"/>
              <a:gd name="T28" fmla="*/ 1940344 w 788"/>
              <a:gd name="T29" fmla="*/ 617821 h 818"/>
              <a:gd name="T30" fmla="*/ 2059141 w 788"/>
              <a:gd name="T31" fmla="*/ 659181 h 818"/>
              <a:gd name="T32" fmla="*/ 2115710 w 788"/>
              <a:gd name="T33" fmla="*/ 659181 h 818"/>
              <a:gd name="T34" fmla="*/ 2115710 w 788"/>
              <a:gd name="T35" fmla="*/ 762582 h 818"/>
              <a:gd name="T36" fmla="*/ 2149652 w 788"/>
              <a:gd name="T37" fmla="*/ 935779 h 818"/>
              <a:gd name="T38" fmla="*/ 2192080 w 788"/>
              <a:gd name="T39" fmla="*/ 1010745 h 818"/>
              <a:gd name="T40" fmla="*/ 2228850 w 788"/>
              <a:gd name="T41" fmla="*/ 1108975 h 818"/>
              <a:gd name="T42" fmla="*/ 2169452 w 788"/>
              <a:gd name="T43" fmla="*/ 1336458 h 818"/>
              <a:gd name="T44" fmla="*/ 2073283 w 788"/>
              <a:gd name="T45" fmla="*/ 1380403 h 818"/>
              <a:gd name="T46" fmla="*/ 1996914 w 788"/>
              <a:gd name="T47" fmla="*/ 1370063 h 818"/>
              <a:gd name="T48" fmla="*/ 1962972 w 788"/>
              <a:gd name="T49" fmla="*/ 1468294 h 818"/>
              <a:gd name="T50" fmla="*/ 1810234 w 788"/>
              <a:gd name="T51" fmla="*/ 1481219 h 818"/>
              <a:gd name="T52" fmla="*/ 1578297 w 788"/>
              <a:gd name="T53" fmla="*/ 1685436 h 818"/>
              <a:gd name="T54" fmla="*/ 1561326 w 788"/>
              <a:gd name="T55" fmla="*/ 1985299 h 818"/>
              <a:gd name="T56" fmla="*/ 1615068 w 788"/>
              <a:gd name="T57" fmla="*/ 2114550 h 818"/>
              <a:gd name="T58" fmla="*/ 1253021 w 788"/>
              <a:gd name="T59" fmla="*/ 2044754 h 818"/>
              <a:gd name="T60" fmla="*/ 1176652 w 788"/>
              <a:gd name="T61" fmla="*/ 1928428 h 818"/>
              <a:gd name="T62" fmla="*/ 1176652 w 788"/>
              <a:gd name="T63" fmla="*/ 1783667 h 818"/>
              <a:gd name="T64" fmla="*/ 848547 w 788"/>
              <a:gd name="T65" fmla="*/ 1310607 h 818"/>
              <a:gd name="T66" fmla="*/ 619439 w 788"/>
              <a:gd name="T67" fmla="*/ 1310607 h 818"/>
              <a:gd name="T68" fmla="*/ 517614 w 788"/>
              <a:gd name="T69" fmla="*/ 1468294 h 818"/>
              <a:gd name="T70" fmla="*/ 308305 w 788"/>
              <a:gd name="T71" fmla="*/ 1326118 h 818"/>
              <a:gd name="T72" fmla="*/ 288506 w 788"/>
              <a:gd name="T73" fmla="*/ 1139996 h 818"/>
              <a:gd name="T74" fmla="*/ 135768 w 788"/>
              <a:gd name="T75" fmla="*/ 1093465 h 818"/>
              <a:gd name="T76" fmla="*/ 0 w 788"/>
              <a:gd name="T77" fmla="*/ 904759 h 818"/>
              <a:gd name="T78" fmla="*/ 540242 w 788"/>
              <a:gd name="T79" fmla="*/ 935779 h 818"/>
              <a:gd name="T80" fmla="*/ 582669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8" name="Freeform 100"/>
          <p:cNvSpPr>
            <a:spLocks/>
          </p:cNvSpPr>
          <p:nvPr/>
        </p:nvSpPr>
        <p:spPr bwMode="auto">
          <a:xfrm>
            <a:off x="4566548" y="1271348"/>
            <a:ext cx="1004888" cy="1109663"/>
          </a:xfrm>
          <a:custGeom>
            <a:avLst/>
            <a:gdLst>
              <a:gd name="T0" fmla="*/ 711677 w 353"/>
              <a:gd name="T1" fmla="*/ 501806 h 429"/>
              <a:gd name="T2" fmla="*/ 711677 w 353"/>
              <a:gd name="T3" fmla="*/ 618204 h 429"/>
              <a:gd name="T4" fmla="*/ 631969 w 353"/>
              <a:gd name="T5" fmla="*/ 693216 h 429"/>
              <a:gd name="T6" fmla="*/ 671823 w 353"/>
              <a:gd name="T7" fmla="*/ 706149 h 429"/>
              <a:gd name="T8" fmla="*/ 651896 w 353"/>
              <a:gd name="T9" fmla="*/ 848414 h 429"/>
              <a:gd name="T10" fmla="*/ 771458 w 353"/>
              <a:gd name="T11" fmla="*/ 962225 h 429"/>
              <a:gd name="T12" fmla="*/ 865399 w 353"/>
              <a:gd name="T13" fmla="*/ 995851 h 429"/>
              <a:gd name="T14" fmla="*/ 888173 w 353"/>
              <a:gd name="T15" fmla="*/ 1068277 h 429"/>
              <a:gd name="T16" fmla="*/ 130949 w 353"/>
              <a:gd name="T17" fmla="*/ 1109663 h 429"/>
              <a:gd name="T18" fmla="*/ 130949 w 353"/>
              <a:gd name="T19" fmla="*/ 794095 h 429"/>
              <a:gd name="T20" fmla="*/ 93941 w 353"/>
              <a:gd name="T21" fmla="*/ 763055 h 429"/>
              <a:gd name="T22" fmla="*/ 116715 w 353"/>
              <a:gd name="T23" fmla="*/ 706149 h 429"/>
              <a:gd name="T24" fmla="*/ 93941 w 353"/>
              <a:gd name="T25" fmla="*/ 662177 h 429"/>
              <a:gd name="T26" fmla="*/ 93941 w 353"/>
              <a:gd name="T27" fmla="*/ 501806 h 429"/>
              <a:gd name="T28" fmla="*/ 76861 w 353"/>
              <a:gd name="T29" fmla="*/ 444900 h 429"/>
              <a:gd name="T30" fmla="*/ 76861 w 353"/>
              <a:gd name="T31" fmla="*/ 403514 h 429"/>
              <a:gd name="T32" fmla="*/ 76861 w 353"/>
              <a:gd name="T33" fmla="*/ 359541 h 429"/>
              <a:gd name="T34" fmla="*/ 37007 w 353"/>
              <a:gd name="T35" fmla="*/ 230210 h 429"/>
              <a:gd name="T36" fmla="*/ 37007 w 353"/>
              <a:gd name="T37" fmla="*/ 175891 h 429"/>
              <a:gd name="T38" fmla="*/ 0 w 353"/>
              <a:gd name="T39" fmla="*/ 103465 h 429"/>
              <a:gd name="T40" fmla="*/ 290364 w 353"/>
              <a:gd name="T41" fmla="*/ 75012 h 429"/>
              <a:gd name="T42" fmla="*/ 344452 w 353"/>
              <a:gd name="T43" fmla="*/ 0 h 429"/>
              <a:gd name="T44" fmla="*/ 387152 w 353"/>
              <a:gd name="T45" fmla="*/ 118985 h 429"/>
              <a:gd name="T46" fmla="*/ 597809 w 353"/>
              <a:gd name="T47" fmla="*/ 160371 h 429"/>
              <a:gd name="T48" fmla="*/ 671823 w 353"/>
              <a:gd name="T49" fmla="*/ 248316 h 429"/>
              <a:gd name="T50" fmla="*/ 848319 w 353"/>
              <a:gd name="T51" fmla="*/ 214690 h 429"/>
              <a:gd name="T52" fmla="*/ 888173 w 353"/>
              <a:gd name="T53" fmla="*/ 248316 h 429"/>
              <a:gd name="T54" fmla="*/ 1004888 w 353"/>
              <a:gd name="T55" fmla="*/ 230210 h 429"/>
              <a:gd name="T56" fmla="*/ 731604 w 353"/>
              <a:gd name="T57" fmla="*/ 491459 h 429"/>
              <a:gd name="T58" fmla="*/ 711677 w 353"/>
              <a:gd name="T59" fmla="*/ 50180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9" name="Freeform 101"/>
          <p:cNvSpPr>
            <a:spLocks/>
          </p:cNvSpPr>
          <p:nvPr/>
        </p:nvSpPr>
        <p:spPr bwMode="auto">
          <a:xfrm>
            <a:off x="4566548" y="1271348"/>
            <a:ext cx="1004888" cy="1109663"/>
          </a:xfrm>
          <a:custGeom>
            <a:avLst/>
            <a:gdLst>
              <a:gd name="T0" fmla="*/ 711677 w 353"/>
              <a:gd name="T1" fmla="*/ 501806 h 429"/>
              <a:gd name="T2" fmla="*/ 711677 w 353"/>
              <a:gd name="T3" fmla="*/ 618204 h 429"/>
              <a:gd name="T4" fmla="*/ 631969 w 353"/>
              <a:gd name="T5" fmla="*/ 693216 h 429"/>
              <a:gd name="T6" fmla="*/ 671823 w 353"/>
              <a:gd name="T7" fmla="*/ 706149 h 429"/>
              <a:gd name="T8" fmla="*/ 651896 w 353"/>
              <a:gd name="T9" fmla="*/ 848414 h 429"/>
              <a:gd name="T10" fmla="*/ 771458 w 353"/>
              <a:gd name="T11" fmla="*/ 962225 h 429"/>
              <a:gd name="T12" fmla="*/ 865399 w 353"/>
              <a:gd name="T13" fmla="*/ 995851 h 429"/>
              <a:gd name="T14" fmla="*/ 888173 w 353"/>
              <a:gd name="T15" fmla="*/ 1068277 h 429"/>
              <a:gd name="T16" fmla="*/ 130949 w 353"/>
              <a:gd name="T17" fmla="*/ 1109663 h 429"/>
              <a:gd name="T18" fmla="*/ 130949 w 353"/>
              <a:gd name="T19" fmla="*/ 794095 h 429"/>
              <a:gd name="T20" fmla="*/ 93941 w 353"/>
              <a:gd name="T21" fmla="*/ 763055 h 429"/>
              <a:gd name="T22" fmla="*/ 116715 w 353"/>
              <a:gd name="T23" fmla="*/ 706149 h 429"/>
              <a:gd name="T24" fmla="*/ 93941 w 353"/>
              <a:gd name="T25" fmla="*/ 662177 h 429"/>
              <a:gd name="T26" fmla="*/ 93941 w 353"/>
              <a:gd name="T27" fmla="*/ 501806 h 429"/>
              <a:gd name="T28" fmla="*/ 76861 w 353"/>
              <a:gd name="T29" fmla="*/ 444900 h 429"/>
              <a:gd name="T30" fmla="*/ 76861 w 353"/>
              <a:gd name="T31" fmla="*/ 403514 h 429"/>
              <a:gd name="T32" fmla="*/ 76861 w 353"/>
              <a:gd name="T33" fmla="*/ 359541 h 429"/>
              <a:gd name="T34" fmla="*/ 37007 w 353"/>
              <a:gd name="T35" fmla="*/ 230210 h 429"/>
              <a:gd name="T36" fmla="*/ 37007 w 353"/>
              <a:gd name="T37" fmla="*/ 175891 h 429"/>
              <a:gd name="T38" fmla="*/ 0 w 353"/>
              <a:gd name="T39" fmla="*/ 103465 h 429"/>
              <a:gd name="T40" fmla="*/ 290364 w 353"/>
              <a:gd name="T41" fmla="*/ 75012 h 429"/>
              <a:gd name="T42" fmla="*/ 344452 w 353"/>
              <a:gd name="T43" fmla="*/ 0 h 429"/>
              <a:gd name="T44" fmla="*/ 387152 w 353"/>
              <a:gd name="T45" fmla="*/ 118985 h 429"/>
              <a:gd name="T46" fmla="*/ 597809 w 353"/>
              <a:gd name="T47" fmla="*/ 160371 h 429"/>
              <a:gd name="T48" fmla="*/ 671823 w 353"/>
              <a:gd name="T49" fmla="*/ 248316 h 429"/>
              <a:gd name="T50" fmla="*/ 848319 w 353"/>
              <a:gd name="T51" fmla="*/ 214690 h 429"/>
              <a:gd name="T52" fmla="*/ 888173 w 353"/>
              <a:gd name="T53" fmla="*/ 248316 h 429"/>
              <a:gd name="T54" fmla="*/ 1004888 w 353"/>
              <a:gd name="T55" fmla="*/ 230210 h 429"/>
              <a:gd name="T56" fmla="*/ 731604 w 353"/>
              <a:gd name="T57" fmla="*/ 491459 h 429"/>
              <a:gd name="T58" fmla="*/ 711677 w 353"/>
              <a:gd name="T59" fmla="*/ 50180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0" name="Freeform 102"/>
          <p:cNvSpPr>
            <a:spLocks/>
          </p:cNvSpPr>
          <p:nvPr/>
        </p:nvSpPr>
        <p:spPr bwMode="auto">
          <a:xfrm>
            <a:off x="4687198" y="2341323"/>
            <a:ext cx="955675" cy="660400"/>
          </a:xfrm>
          <a:custGeom>
            <a:avLst/>
            <a:gdLst>
              <a:gd name="T0" fmla="*/ 836922 w 338"/>
              <a:gd name="T1" fmla="*/ 157361 h 256"/>
              <a:gd name="T2" fmla="*/ 876507 w 338"/>
              <a:gd name="T3" fmla="*/ 157361 h 256"/>
              <a:gd name="T4" fmla="*/ 896299 w 338"/>
              <a:gd name="T5" fmla="*/ 203795 h 256"/>
              <a:gd name="T6" fmla="*/ 918918 w 338"/>
              <a:gd name="T7" fmla="*/ 257969 h 256"/>
              <a:gd name="T8" fmla="*/ 955675 w 338"/>
              <a:gd name="T9" fmla="*/ 286345 h 256"/>
              <a:gd name="T10" fmla="*/ 896299 w 338"/>
              <a:gd name="T11" fmla="*/ 415330 h 256"/>
              <a:gd name="T12" fmla="*/ 836922 w 338"/>
              <a:gd name="T13" fmla="*/ 456605 h 256"/>
              <a:gd name="T14" fmla="*/ 859542 w 338"/>
              <a:gd name="T15" fmla="*/ 500459 h 256"/>
              <a:gd name="T16" fmla="*/ 800166 w 338"/>
              <a:gd name="T17" fmla="*/ 575270 h 256"/>
              <a:gd name="T18" fmla="*/ 786029 w 338"/>
              <a:gd name="T19" fmla="*/ 644922 h 256"/>
              <a:gd name="T20" fmla="*/ 740789 w 338"/>
              <a:gd name="T21" fmla="*/ 613966 h 256"/>
              <a:gd name="T22" fmla="*/ 169646 w 338"/>
              <a:gd name="T23" fmla="*/ 660400 h 256"/>
              <a:gd name="T24" fmla="*/ 169646 w 338"/>
              <a:gd name="T25" fmla="*/ 613966 h 256"/>
              <a:gd name="T26" fmla="*/ 152682 w 338"/>
              <a:gd name="T27" fmla="*/ 528836 h 256"/>
              <a:gd name="T28" fmla="*/ 152682 w 338"/>
              <a:gd name="T29" fmla="*/ 456605 h 256"/>
              <a:gd name="T30" fmla="*/ 90478 w 338"/>
              <a:gd name="T31" fmla="*/ 361156 h 256"/>
              <a:gd name="T32" fmla="*/ 56549 w 338"/>
              <a:gd name="T33" fmla="*/ 229592 h 256"/>
              <a:gd name="T34" fmla="*/ 0 w 338"/>
              <a:gd name="T35" fmla="*/ 157361 h 256"/>
              <a:gd name="T36" fmla="*/ 33929 w 338"/>
              <a:gd name="T37" fmla="*/ 110927 h 256"/>
              <a:gd name="T38" fmla="*/ 14137 w 338"/>
              <a:gd name="T39" fmla="*/ 41275 h 256"/>
              <a:gd name="T40" fmla="*/ 763409 w 338"/>
              <a:gd name="T41" fmla="*/ 0 h 256"/>
              <a:gd name="T42" fmla="*/ 822785 w 338"/>
              <a:gd name="T43" fmla="*/ 41275 h 256"/>
              <a:gd name="T44" fmla="*/ 800166 w 338"/>
              <a:gd name="T45" fmla="*/ 85130 h 256"/>
              <a:gd name="T46" fmla="*/ 836922 w 338"/>
              <a:gd name="T47" fmla="*/ 157361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1" name="Freeform 103"/>
          <p:cNvSpPr>
            <a:spLocks/>
          </p:cNvSpPr>
          <p:nvPr/>
        </p:nvSpPr>
        <p:spPr bwMode="auto">
          <a:xfrm>
            <a:off x="4687198" y="2341323"/>
            <a:ext cx="955675" cy="660400"/>
          </a:xfrm>
          <a:custGeom>
            <a:avLst/>
            <a:gdLst>
              <a:gd name="T0" fmla="*/ 836922 w 338"/>
              <a:gd name="T1" fmla="*/ 157361 h 256"/>
              <a:gd name="T2" fmla="*/ 876507 w 338"/>
              <a:gd name="T3" fmla="*/ 157361 h 256"/>
              <a:gd name="T4" fmla="*/ 896299 w 338"/>
              <a:gd name="T5" fmla="*/ 203795 h 256"/>
              <a:gd name="T6" fmla="*/ 918918 w 338"/>
              <a:gd name="T7" fmla="*/ 257969 h 256"/>
              <a:gd name="T8" fmla="*/ 955675 w 338"/>
              <a:gd name="T9" fmla="*/ 286345 h 256"/>
              <a:gd name="T10" fmla="*/ 896299 w 338"/>
              <a:gd name="T11" fmla="*/ 415330 h 256"/>
              <a:gd name="T12" fmla="*/ 836922 w 338"/>
              <a:gd name="T13" fmla="*/ 456605 h 256"/>
              <a:gd name="T14" fmla="*/ 859542 w 338"/>
              <a:gd name="T15" fmla="*/ 500459 h 256"/>
              <a:gd name="T16" fmla="*/ 800166 w 338"/>
              <a:gd name="T17" fmla="*/ 575270 h 256"/>
              <a:gd name="T18" fmla="*/ 786029 w 338"/>
              <a:gd name="T19" fmla="*/ 644922 h 256"/>
              <a:gd name="T20" fmla="*/ 740789 w 338"/>
              <a:gd name="T21" fmla="*/ 613966 h 256"/>
              <a:gd name="T22" fmla="*/ 169646 w 338"/>
              <a:gd name="T23" fmla="*/ 660400 h 256"/>
              <a:gd name="T24" fmla="*/ 169646 w 338"/>
              <a:gd name="T25" fmla="*/ 613966 h 256"/>
              <a:gd name="T26" fmla="*/ 152682 w 338"/>
              <a:gd name="T27" fmla="*/ 528836 h 256"/>
              <a:gd name="T28" fmla="*/ 152682 w 338"/>
              <a:gd name="T29" fmla="*/ 456605 h 256"/>
              <a:gd name="T30" fmla="*/ 90478 w 338"/>
              <a:gd name="T31" fmla="*/ 361156 h 256"/>
              <a:gd name="T32" fmla="*/ 56549 w 338"/>
              <a:gd name="T33" fmla="*/ 229592 h 256"/>
              <a:gd name="T34" fmla="*/ 0 w 338"/>
              <a:gd name="T35" fmla="*/ 157361 h 256"/>
              <a:gd name="T36" fmla="*/ 33929 w 338"/>
              <a:gd name="T37" fmla="*/ 110927 h 256"/>
              <a:gd name="T38" fmla="*/ 14137 w 338"/>
              <a:gd name="T39" fmla="*/ 41275 h 256"/>
              <a:gd name="T40" fmla="*/ 763409 w 338"/>
              <a:gd name="T41" fmla="*/ 0 h 256"/>
              <a:gd name="T42" fmla="*/ 822785 w 338"/>
              <a:gd name="T43" fmla="*/ 41275 h 256"/>
              <a:gd name="T44" fmla="*/ 800166 w 338"/>
              <a:gd name="T45" fmla="*/ 85130 h 256"/>
              <a:gd name="T46" fmla="*/ 836922 w 338"/>
              <a:gd name="T47" fmla="*/ 157361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2" name="Freeform 104"/>
          <p:cNvSpPr>
            <a:spLocks/>
          </p:cNvSpPr>
          <p:nvPr/>
        </p:nvSpPr>
        <p:spPr bwMode="auto">
          <a:xfrm>
            <a:off x="4858648" y="2957273"/>
            <a:ext cx="1073150" cy="779463"/>
          </a:xfrm>
          <a:custGeom>
            <a:avLst/>
            <a:gdLst>
              <a:gd name="T0" fmla="*/ 857954 w 379"/>
              <a:gd name="T1" fmla="*/ 691417 h 301"/>
              <a:gd name="T2" fmla="*/ 203870 w 379"/>
              <a:gd name="T3" fmla="*/ 750978 h 301"/>
              <a:gd name="T4" fmla="*/ 184049 w 379"/>
              <a:gd name="T5" fmla="*/ 618909 h 301"/>
              <a:gd name="T6" fmla="*/ 184049 w 379"/>
              <a:gd name="T7" fmla="*/ 258958 h 301"/>
              <a:gd name="T8" fmla="*/ 93441 w 379"/>
              <a:gd name="T9" fmla="*/ 186450 h 301"/>
              <a:gd name="T10" fmla="*/ 127419 w 379"/>
              <a:gd name="T11" fmla="*/ 145016 h 301"/>
              <a:gd name="T12" fmla="*/ 0 w 379"/>
              <a:gd name="T13" fmla="*/ 44023 h 301"/>
              <a:gd name="T14" fmla="*/ 569138 w 379"/>
              <a:gd name="T15" fmla="*/ 0 h 301"/>
              <a:gd name="T16" fmla="*/ 611611 w 379"/>
              <a:gd name="T17" fmla="*/ 28485 h 301"/>
              <a:gd name="T18" fmla="*/ 628600 w 379"/>
              <a:gd name="T19" fmla="*/ 113941 h 301"/>
              <a:gd name="T20" fmla="*/ 744692 w 379"/>
              <a:gd name="T21" fmla="*/ 258958 h 301"/>
              <a:gd name="T22" fmla="*/ 804155 w 379"/>
              <a:gd name="T23" fmla="*/ 258958 h 301"/>
              <a:gd name="T24" fmla="*/ 838133 w 379"/>
              <a:gd name="T25" fmla="*/ 274495 h 301"/>
              <a:gd name="T26" fmla="*/ 818312 w 379"/>
              <a:gd name="T27" fmla="*/ 344414 h 301"/>
              <a:gd name="T28" fmla="*/ 900427 w 379"/>
              <a:gd name="T29" fmla="*/ 432460 h 301"/>
              <a:gd name="T30" fmla="*/ 976878 w 379"/>
              <a:gd name="T31" fmla="*/ 460945 h 301"/>
              <a:gd name="T32" fmla="*/ 957057 w 379"/>
              <a:gd name="T33" fmla="*/ 530864 h 301"/>
              <a:gd name="T34" fmla="*/ 976878 w 379"/>
              <a:gd name="T35" fmla="*/ 574886 h 301"/>
              <a:gd name="T36" fmla="*/ 1030677 w 379"/>
              <a:gd name="T37" fmla="*/ 574886 h 301"/>
              <a:gd name="T38" fmla="*/ 1050498 w 379"/>
              <a:gd name="T39" fmla="*/ 543811 h 301"/>
              <a:gd name="T40" fmla="*/ 1073150 w 379"/>
              <a:gd name="T41" fmla="*/ 618909 h 301"/>
              <a:gd name="T42" fmla="*/ 1030677 w 379"/>
              <a:gd name="T43" fmla="*/ 675880 h 301"/>
              <a:gd name="T44" fmla="*/ 957057 w 379"/>
              <a:gd name="T45" fmla="*/ 779463 h 301"/>
              <a:gd name="T46" fmla="*/ 857954 w 379"/>
              <a:gd name="T47" fmla="*/ 763926 h 301"/>
              <a:gd name="T48" fmla="*/ 900427 w 379"/>
              <a:gd name="T49" fmla="*/ 735440 h 301"/>
              <a:gd name="T50" fmla="*/ 857954 w 379"/>
              <a:gd name="T51" fmla="*/ 69141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3" name="Freeform 105"/>
          <p:cNvSpPr>
            <a:spLocks/>
          </p:cNvSpPr>
          <p:nvPr/>
        </p:nvSpPr>
        <p:spPr bwMode="auto">
          <a:xfrm>
            <a:off x="4858648" y="2957273"/>
            <a:ext cx="1073150" cy="779463"/>
          </a:xfrm>
          <a:custGeom>
            <a:avLst/>
            <a:gdLst>
              <a:gd name="T0" fmla="*/ 857954 w 379"/>
              <a:gd name="T1" fmla="*/ 691417 h 301"/>
              <a:gd name="T2" fmla="*/ 203870 w 379"/>
              <a:gd name="T3" fmla="*/ 750978 h 301"/>
              <a:gd name="T4" fmla="*/ 184049 w 379"/>
              <a:gd name="T5" fmla="*/ 618909 h 301"/>
              <a:gd name="T6" fmla="*/ 184049 w 379"/>
              <a:gd name="T7" fmla="*/ 258958 h 301"/>
              <a:gd name="T8" fmla="*/ 93441 w 379"/>
              <a:gd name="T9" fmla="*/ 186450 h 301"/>
              <a:gd name="T10" fmla="*/ 127419 w 379"/>
              <a:gd name="T11" fmla="*/ 145016 h 301"/>
              <a:gd name="T12" fmla="*/ 0 w 379"/>
              <a:gd name="T13" fmla="*/ 44023 h 301"/>
              <a:gd name="T14" fmla="*/ 569138 w 379"/>
              <a:gd name="T15" fmla="*/ 0 h 301"/>
              <a:gd name="T16" fmla="*/ 611611 w 379"/>
              <a:gd name="T17" fmla="*/ 28485 h 301"/>
              <a:gd name="T18" fmla="*/ 628600 w 379"/>
              <a:gd name="T19" fmla="*/ 113941 h 301"/>
              <a:gd name="T20" fmla="*/ 744692 w 379"/>
              <a:gd name="T21" fmla="*/ 258958 h 301"/>
              <a:gd name="T22" fmla="*/ 804155 w 379"/>
              <a:gd name="T23" fmla="*/ 258958 h 301"/>
              <a:gd name="T24" fmla="*/ 838133 w 379"/>
              <a:gd name="T25" fmla="*/ 274495 h 301"/>
              <a:gd name="T26" fmla="*/ 818312 w 379"/>
              <a:gd name="T27" fmla="*/ 344414 h 301"/>
              <a:gd name="T28" fmla="*/ 900427 w 379"/>
              <a:gd name="T29" fmla="*/ 432460 h 301"/>
              <a:gd name="T30" fmla="*/ 976878 w 379"/>
              <a:gd name="T31" fmla="*/ 460945 h 301"/>
              <a:gd name="T32" fmla="*/ 957057 w 379"/>
              <a:gd name="T33" fmla="*/ 530864 h 301"/>
              <a:gd name="T34" fmla="*/ 976878 w 379"/>
              <a:gd name="T35" fmla="*/ 574886 h 301"/>
              <a:gd name="T36" fmla="*/ 1030677 w 379"/>
              <a:gd name="T37" fmla="*/ 574886 h 301"/>
              <a:gd name="T38" fmla="*/ 1050498 w 379"/>
              <a:gd name="T39" fmla="*/ 543811 h 301"/>
              <a:gd name="T40" fmla="*/ 1073150 w 379"/>
              <a:gd name="T41" fmla="*/ 618909 h 301"/>
              <a:gd name="T42" fmla="*/ 1030677 w 379"/>
              <a:gd name="T43" fmla="*/ 675880 h 301"/>
              <a:gd name="T44" fmla="*/ 957057 w 379"/>
              <a:gd name="T45" fmla="*/ 779463 h 301"/>
              <a:gd name="T46" fmla="*/ 857954 w 379"/>
              <a:gd name="T47" fmla="*/ 763926 h 301"/>
              <a:gd name="T48" fmla="*/ 900427 w 379"/>
              <a:gd name="T49" fmla="*/ 735440 h 301"/>
              <a:gd name="T50" fmla="*/ 857954 w 379"/>
              <a:gd name="T51" fmla="*/ 69141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4" name="Freeform 106"/>
          <p:cNvSpPr>
            <a:spLocks/>
          </p:cNvSpPr>
          <p:nvPr/>
        </p:nvSpPr>
        <p:spPr bwMode="auto">
          <a:xfrm>
            <a:off x="5063436" y="3647836"/>
            <a:ext cx="757237" cy="763587"/>
          </a:xfrm>
          <a:custGeom>
            <a:avLst/>
            <a:gdLst>
              <a:gd name="T0" fmla="*/ 655138 w 267"/>
              <a:gd name="T1" fmla="*/ 72476 h 295"/>
              <a:gd name="T2" fmla="*/ 757237 w 267"/>
              <a:gd name="T3" fmla="*/ 85418 h 295"/>
              <a:gd name="T4" fmla="*/ 717532 w 267"/>
              <a:gd name="T5" fmla="*/ 230370 h 295"/>
              <a:gd name="T6" fmla="*/ 717532 w 267"/>
              <a:gd name="T7" fmla="*/ 302846 h 295"/>
              <a:gd name="T8" fmla="*/ 655138 w 267"/>
              <a:gd name="T9" fmla="*/ 375322 h 295"/>
              <a:gd name="T10" fmla="*/ 601252 w 267"/>
              <a:gd name="T11" fmla="*/ 489213 h 295"/>
              <a:gd name="T12" fmla="*/ 564383 w 267"/>
              <a:gd name="T13" fmla="*/ 577220 h 295"/>
              <a:gd name="T14" fmla="*/ 578563 w 267"/>
              <a:gd name="T15" fmla="*/ 678169 h 295"/>
              <a:gd name="T16" fmla="*/ 564383 w 267"/>
              <a:gd name="T17" fmla="*/ 735114 h 295"/>
              <a:gd name="T18" fmla="*/ 102099 w 267"/>
              <a:gd name="T19" fmla="*/ 763587 h 295"/>
              <a:gd name="T20" fmla="*/ 102099 w 267"/>
              <a:gd name="T21" fmla="*/ 662638 h 295"/>
              <a:gd name="T22" fmla="*/ 42541 w 267"/>
              <a:gd name="T23" fmla="*/ 662638 h 295"/>
              <a:gd name="T24" fmla="*/ 19853 w 267"/>
              <a:gd name="T25" fmla="*/ 636754 h 295"/>
              <a:gd name="T26" fmla="*/ 42541 w 267"/>
              <a:gd name="T27" fmla="*/ 445210 h 295"/>
              <a:gd name="T28" fmla="*/ 19853 w 267"/>
              <a:gd name="T29" fmla="*/ 217428 h 295"/>
              <a:gd name="T30" fmla="*/ 0 w 267"/>
              <a:gd name="T31" fmla="*/ 59534 h 295"/>
              <a:gd name="T32" fmla="*/ 655138 w 267"/>
              <a:gd name="T33" fmla="*/ 0 h 295"/>
              <a:gd name="T34" fmla="*/ 697679 w 267"/>
              <a:gd name="T35" fmla="*/ 44003 h 295"/>
              <a:gd name="T36" fmla="*/ 655138 w 267"/>
              <a:gd name="T37" fmla="*/ 7247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5" name="Freeform 107"/>
          <p:cNvSpPr>
            <a:spLocks/>
          </p:cNvSpPr>
          <p:nvPr/>
        </p:nvSpPr>
        <p:spPr bwMode="auto">
          <a:xfrm>
            <a:off x="5063436" y="3647836"/>
            <a:ext cx="757237" cy="763587"/>
          </a:xfrm>
          <a:custGeom>
            <a:avLst/>
            <a:gdLst>
              <a:gd name="T0" fmla="*/ 655138 w 267"/>
              <a:gd name="T1" fmla="*/ 72476 h 295"/>
              <a:gd name="T2" fmla="*/ 757237 w 267"/>
              <a:gd name="T3" fmla="*/ 85418 h 295"/>
              <a:gd name="T4" fmla="*/ 717532 w 267"/>
              <a:gd name="T5" fmla="*/ 230370 h 295"/>
              <a:gd name="T6" fmla="*/ 717532 w 267"/>
              <a:gd name="T7" fmla="*/ 302846 h 295"/>
              <a:gd name="T8" fmla="*/ 655138 w 267"/>
              <a:gd name="T9" fmla="*/ 375322 h 295"/>
              <a:gd name="T10" fmla="*/ 601252 w 267"/>
              <a:gd name="T11" fmla="*/ 489213 h 295"/>
              <a:gd name="T12" fmla="*/ 564383 w 267"/>
              <a:gd name="T13" fmla="*/ 577220 h 295"/>
              <a:gd name="T14" fmla="*/ 578563 w 267"/>
              <a:gd name="T15" fmla="*/ 678169 h 295"/>
              <a:gd name="T16" fmla="*/ 564383 w 267"/>
              <a:gd name="T17" fmla="*/ 735114 h 295"/>
              <a:gd name="T18" fmla="*/ 102099 w 267"/>
              <a:gd name="T19" fmla="*/ 763587 h 295"/>
              <a:gd name="T20" fmla="*/ 102099 w 267"/>
              <a:gd name="T21" fmla="*/ 662638 h 295"/>
              <a:gd name="T22" fmla="*/ 42541 w 267"/>
              <a:gd name="T23" fmla="*/ 662638 h 295"/>
              <a:gd name="T24" fmla="*/ 19853 w 267"/>
              <a:gd name="T25" fmla="*/ 636754 h 295"/>
              <a:gd name="T26" fmla="*/ 42541 w 267"/>
              <a:gd name="T27" fmla="*/ 445210 h 295"/>
              <a:gd name="T28" fmla="*/ 19853 w 267"/>
              <a:gd name="T29" fmla="*/ 217428 h 295"/>
              <a:gd name="T30" fmla="*/ 0 w 267"/>
              <a:gd name="T31" fmla="*/ 59534 h 295"/>
              <a:gd name="T32" fmla="*/ 655138 w 267"/>
              <a:gd name="T33" fmla="*/ 0 h 295"/>
              <a:gd name="T34" fmla="*/ 697679 w 267"/>
              <a:gd name="T35" fmla="*/ 44003 h 295"/>
              <a:gd name="T36" fmla="*/ 655138 w 267"/>
              <a:gd name="T37" fmla="*/ 7247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6" name="Freeform 108"/>
          <p:cNvSpPr>
            <a:spLocks/>
          </p:cNvSpPr>
          <p:nvPr/>
        </p:nvSpPr>
        <p:spPr bwMode="auto">
          <a:xfrm>
            <a:off x="5165036" y="4384436"/>
            <a:ext cx="887412" cy="660400"/>
          </a:xfrm>
          <a:custGeom>
            <a:avLst/>
            <a:gdLst>
              <a:gd name="T0" fmla="*/ 462135 w 313"/>
              <a:gd name="T1" fmla="*/ 0 h 255"/>
              <a:gd name="T2" fmla="*/ 513168 w 313"/>
              <a:gd name="T3" fmla="*/ 113951 h 255"/>
              <a:gd name="T4" fmla="*/ 442288 w 313"/>
              <a:gd name="T5" fmla="*/ 240852 h 255"/>
              <a:gd name="T6" fmla="*/ 419607 w 313"/>
              <a:gd name="T7" fmla="*/ 341854 h 255"/>
              <a:gd name="T8" fmla="*/ 748488 w 313"/>
              <a:gd name="T9" fmla="*/ 328905 h 255"/>
              <a:gd name="T10" fmla="*/ 748488 w 313"/>
              <a:gd name="T11" fmla="*/ 383291 h 255"/>
              <a:gd name="T12" fmla="*/ 808027 w 313"/>
              <a:gd name="T13" fmla="*/ 445446 h 255"/>
              <a:gd name="T14" fmla="*/ 691784 w 313"/>
              <a:gd name="T15" fmla="*/ 458395 h 255"/>
              <a:gd name="T16" fmla="*/ 671938 w 313"/>
              <a:gd name="T17" fmla="*/ 473934 h 255"/>
              <a:gd name="T18" fmla="*/ 788181 w 313"/>
              <a:gd name="T19" fmla="*/ 543859 h 255"/>
              <a:gd name="T20" fmla="*/ 887412 w 313"/>
              <a:gd name="T21" fmla="*/ 660400 h 255"/>
              <a:gd name="T22" fmla="*/ 768334 w 313"/>
              <a:gd name="T23" fmla="*/ 600835 h 255"/>
              <a:gd name="T24" fmla="*/ 748488 w 313"/>
              <a:gd name="T25" fmla="*/ 660400 h 255"/>
              <a:gd name="T26" fmla="*/ 555696 w 313"/>
              <a:gd name="T27" fmla="*/ 660400 h 255"/>
              <a:gd name="T28" fmla="*/ 555696 w 313"/>
              <a:gd name="T29" fmla="*/ 631912 h 255"/>
              <a:gd name="T30" fmla="*/ 538685 w 313"/>
              <a:gd name="T31" fmla="*/ 590475 h 255"/>
              <a:gd name="T32" fmla="*/ 479146 w 313"/>
              <a:gd name="T33" fmla="*/ 600835 h 255"/>
              <a:gd name="T34" fmla="*/ 419607 w 313"/>
              <a:gd name="T35" fmla="*/ 559398 h 255"/>
              <a:gd name="T36" fmla="*/ 365738 w 313"/>
              <a:gd name="T37" fmla="*/ 574936 h 255"/>
              <a:gd name="T38" fmla="*/ 365738 w 313"/>
              <a:gd name="T39" fmla="*/ 618963 h 255"/>
              <a:gd name="T40" fmla="*/ 53868 w 313"/>
              <a:gd name="T41" fmla="*/ 600835 h 255"/>
              <a:gd name="T42" fmla="*/ 110572 w 313"/>
              <a:gd name="T43" fmla="*/ 372932 h 255"/>
              <a:gd name="T44" fmla="*/ 73715 w 313"/>
              <a:gd name="T45" fmla="*/ 274519 h 255"/>
              <a:gd name="T46" fmla="*/ 34022 w 313"/>
              <a:gd name="T47" fmla="*/ 199415 h 255"/>
              <a:gd name="T48" fmla="*/ 0 w 313"/>
              <a:gd name="T49" fmla="*/ 25898 h 255"/>
              <a:gd name="T50" fmla="*/ 462135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7" name="Freeform 109"/>
          <p:cNvSpPr>
            <a:spLocks/>
          </p:cNvSpPr>
          <p:nvPr/>
        </p:nvSpPr>
        <p:spPr bwMode="auto">
          <a:xfrm>
            <a:off x="5165036" y="4384436"/>
            <a:ext cx="887412" cy="660400"/>
          </a:xfrm>
          <a:custGeom>
            <a:avLst/>
            <a:gdLst>
              <a:gd name="T0" fmla="*/ 462135 w 313"/>
              <a:gd name="T1" fmla="*/ 0 h 255"/>
              <a:gd name="T2" fmla="*/ 513168 w 313"/>
              <a:gd name="T3" fmla="*/ 113951 h 255"/>
              <a:gd name="T4" fmla="*/ 442288 w 313"/>
              <a:gd name="T5" fmla="*/ 240852 h 255"/>
              <a:gd name="T6" fmla="*/ 419607 w 313"/>
              <a:gd name="T7" fmla="*/ 341854 h 255"/>
              <a:gd name="T8" fmla="*/ 748488 w 313"/>
              <a:gd name="T9" fmla="*/ 328905 h 255"/>
              <a:gd name="T10" fmla="*/ 748488 w 313"/>
              <a:gd name="T11" fmla="*/ 383291 h 255"/>
              <a:gd name="T12" fmla="*/ 808027 w 313"/>
              <a:gd name="T13" fmla="*/ 445446 h 255"/>
              <a:gd name="T14" fmla="*/ 691784 w 313"/>
              <a:gd name="T15" fmla="*/ 458395 h 255"/>
              <a:gd name="T16" fmla="*/ 671938 w 313"/>
              <a:gd name="T17" fmla="*/ 473934 h 255"/>
              <a:gd name="T18" fmla="*/ 788181 w 313"/>
              <a:gd name="T19" fmla="*/ 543859 h 255"/>
              <a:gd name="T20" fmla="*/ 887412 w 313"/>
              <a:gd name="T21" fmla="*/ 660400 h 255"/>
              <a:gd name="T22" fmla="*/ 768334 w 313"/>
              <a:gd name="T23" fmla="*/ 600835 h 255"/>
              <a:gd name="T24" fmla="*/ 748488 w 313"/>
              <a:gd name="T25" fmla="*/ 660400 h 255"/>
              <a:gd name="T26" fmla="*/ 555696 w 313"/>
              <a:gd name="T27" fmla="*/ 660400 h 255"/>
              <a:gd name="T28" fmla="*/ 555696 w 313"/>
              <a:gd name="T29" fmla="*/ 631912 h 255"/>
              <a:gd name="T30" fmla="*/ 538685 w 313"/>
              <a:gd name="T31" fmla="*/ 590475 h 255"/>
              <a:gd name="T32" fmla="*/ 479146 w 313"/>
              <a:gd name="T33" fmla="*/ 600835 h 255"/>
              <a:gd name="T34" fmla="*/ 419607 w 313"/>
              <a:gd name="T35" fmla="*/ 559398 h 255"/>
              <a:gd name="T36" fmla="*/ 365738 w 313"/>
              <a:gd name="T37" fmla="*/ 574936 h 255"/>
              <a:gd name="T38" fmla="*/ 365738 w 313"/>
              <a:gd name="T39" fmla="*/ 618963 h 255"/>
              <a:gd name="T40" fmla="*/ 53868 w 313"/>
              <a:gd name="T41" fmla="*/ 600835 h 255"/>
              <a:gd name="T42" fmla="*/ 110572 w 313"/>
              <a:gd name="T43" fmla="*/ 372932 h 255"/>
              <a:gd name="T44" fmla="*/ 73715 w 313"/>
              <a:gd name="T45" fmla="*/ 274519 h 255"/>
              <a:gd name="T46" fmla="*/ 34022 w 313"/>
              <a:gd name="T47" fmla="*/ 199415 h 255"/>
              <a:gd name="T48" fmla="*/ 0 w 313"/>
              <a:gd name="T49" fmla="*/ 25898 h 255"/>
              <a:gd name="T50" fmla="*/ 462135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8" name="Freeform 110"/>
          <p:cNvSpPr>
            <a:spLocks/>
          </p:cNvSpPr>
          <p:nvPr/>
        </p:nvSpPr>
        <p:spPr bwMode="auto">
          <a:xfrm>
            <a:off x="5199961" y="1734898"/>
            <a:ext cx="857250" cy="809625"/>
          </a:xfrm>
          <a:custGeom>
            <a:avLst/>
            <a:gdLst>
              <a:gd name="T0" fmla="*/ 164094 w 303"/>
              <a:gd name="T1" fmla="*/ 59493 h 313"/>
              <a:gd name="T2" fmla="*/ 314042 w 303"/>
              <a:gd name="T3" fmla="*/ 0 h 313"/>
              <a:gd name="T4" fmla="*/ 297067 w 303"/>
              <a:gd name="T5" fmla="*/ 72427 h 313"/>
              <a:gd name="T6" fmla="*/ 347993 w 303"/>
              <a:gd name="T7" fmla="*/ 69840 h 313"/>
              <a:gd name="T8" fmla="*/ 520574 w 303"/>
              <a:gd name="T9" fmla="*/ 129333 h 313"/>
              <a:gd name="T10" fmla="*/ 656376 w 303"/>
              <a:gd name="T11" fmla="*/ 155200 h 313"/>
              <a:gd name="T12" fmla="*/ 712960 w 303"/>
              <a:gd name="T13" fmla="*/ 188826 h 313"/>
              <a:gd name="T14" fmla="*/ 712960 w 303"/>
              <a:gd name="T15" fmla="*/ 243146 h 313"/>
              <a:gd name="T16" fmla="*/ 772374 w 303"/>
              <a:gd name="T17" fmla="*/ 287119 h 313"/>
              <a:gd name="T18" fmla="*/ 758228 w 303"/>
              <a:gd name="T19" fmla="*/ 419039 h 313"/>
              <a:gd name="T20" fmla="*/ 857250 w 303"/>
              <a:gd name="T21" fmla="*/ 315573 h 313"/>
              <a:gd name="T22" fmla="*/ 778032 w 303"/>
              <a:gd name="T23" fmla="*/ 548372 h 313"/>
              <a:gd name="T24" fmla="*/ 809153 w 303"/>
              <a:gd name="T25" fmla="*/ 747545 h 313"/>
              <a:gd name="T26" fmla="*/ 384772 w 303"/>
              <a:gd name="T27" fmla="*/ 809625 h 313"/>
              <a:gd name="T28" fmla="*/ 364968 w 303"/>
              <a:gd name="T29" fmla="*/ 763065 h 313"/>
              <a:gd name="T30" fmla="*/ 325359 w 303"/>
              <a:gd name="T31" fmla="*/ 763065 h 313"/>
              <a:gd name="T32" fmla="*/ 288579 w 303"/>
              <a:gd name="T33" fmla="*/ 690639 h 313"/>
              <a:gd name="T34" fmla="*/ 308384 w 303"/>
              <a:gd name="T35" fmla="*/ 646665 h 313"/>
              <a:gd name="T36" fmla="*/ 248970 w 303"/>
              <a:gd name="T37" fmla="*/ 605279 h 313"/>
              <a:gd name="T38" fmla="*/ 229166 w 303"/>
              <a:gd name="T39" fmla="*/ 532852 h 313"/>
              <a:gd name="T40" fmla="*/ 135802 w 303"/>
              <a:gd name="T41" fmla="*/ 499226 h 313"/>
              <a:gd name="T42" fmla="*/ 16975 w 303"/>
              <a:gd name="T43" fmla="*/ 387999 h 313"/>
              <a:gd name="T44" fmla="*/ 36780 w 303"/>
              <a:gd name="T45" fmla="*/ 243146 h 313"/>
              <a:gd name="T46" fmla="*/ 0 w 303"/>
              <a:gd name="T47" fmla="*/ 230213 h 313"/>
              <a:gd name="T48" fmla="*/ 76389 w 303"/>
              <a:gd name="T49" fmla="*/ 155200 h 313"/>
              <a:gd name="T50" fmla="*/ 76389 w 303"/>
              <a:gd name="T51" fmla="*/ 38800 h 313"/>
              <a:gd name="T52" fmla="*/ 96193 w 303"/>
              <a:gd name="T53" fmla="*/ 28453 h 313"/>
              <a:gd name="T54" fmla="*/ 164094 w 303"/>
              <a:gd name="T55" fmla="*/ 594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111"/>
          <p:cNvSpPr>
            <a:spLocks/>
          </p:cNvSpPr>
          <p:nvPr/>
        </p:nvSpPr>
        <p:spPr bwMode="auto">
          <a:xfrm>
            <a:off x="5199961" y="1734898"/>
            <a:ext cx="857250" cy="809625"/>
          </a:xfrm>
          <a:custGeom>
            <a:avLst/>
            <a:gdLst>
              <a:gd name="T0" fmla="*/ 164094 w 303"/>
              <a:gd name="T1" fmla="*/ 59493 h 313"/>
              <a:gd name="T2" fmla="*/ 314042 w 303"/>
              <a:gd name="T3" fmla="*/ 0 h 313"/>
              <a:gd name="T4" fmla="*/ 297067 w 303"/>
              <a:gd name="T5" fmla="*/ 72427 h 313"/>
              <a:gd name="T6" fmla="*/ 347993 w 303"/>
              <a:gd name="T7" fmla="*/ 69840 h 313"/>
              <a:gd name="T8" fmla="*/ 520574 w 303"/>
              <a:gd name="T9" fmla="*/ 129333 h 313"/>
              <a:gd name="T10" fmla="*/ 656376 w 303"/>
              <a:gd name="T11" fmla="*/ 155200 h 313"/>
              <a:gd name="T12" fmla="*/ 712960 w 303"/>
              <a:gd name="T13" fmla="*/ 188826 h 313"/>
              <a:gd name="T14" fmla="*/ 712960 w 303"/>
              <a:gd name="T15" fmla="*/ 243146 h 313"/>
              <a:gd name="T16" fmla="*/ 772374 w 303"/>
              <a:gd name="T17" fmla="*/ 287119 h 313"/>
              <a:gd name="T18" fmla="*/ 758228 w 303"/>
              <a:gd name="T19" fmla="*/ 419039 h 313"/>
              <a:gd name="T20" fmla="*/ 857250 w 303"/>
              <a:gd name="T21" fmla="*/ 315573 h 313"/>
              <a:gd name="T22" fmla="*/ 778032 w 303"/>
              <a:gd name="T23" fmla="*/ 548372 h 313"/>
              <a:gd name="T24" fmla="*/ 809153 w 303"/>
              <a:gd name="T25" fmla="*/ 747545 h 313"/>
              <a:gd name="T26" fmla="*/ 384772 w 303"/>
              <a:gd name="T27" fmla="*/ 809625 h 313"/>
              <a:gd name="T28" fmla="*/ 364968 w 303"/>
              <a:gd name="T29" fmla="*/ 763065 h 313"/>
              <a:gd name="T30" fmla="*/ 325359 w 303"/>
              <a:gd name="T31" fmla="*/ 763065 h 313"/>
              <a:gd name="T32" fmla="*/ 288579 w 303"/>
              <a:gd name="T33" fmla="*/ 690639 h 313"/>
              <a:gd name="T34" fmla="*/ 308384 w 303"/>
              <a:gd name="T35" fmla="*/ 646665 h 313"/>
              <a:gd name="T36" fmla="*/ 248970 w 303"/>
              <a:gd name="T37" fmla="*/ 605279 h 313"/>
              <a:gd name="T38" fmla="*/ 229166 w 303"/>
              <a:gd name="T39" fmla="*/ 532852 h 313"/>
              <a:gd name="T40" fmla="*/ 135802 w 303"/>
              <a:gd name="T41" fmla="*/ 499226 h 313"/>
              <a:gd name="T42" fmla="*/ 16975 w 303"/>
              <a:gd name="T43" fmla="*/ 387999 h 313"/>
              <a:gd name="T44" fmla="*/ 36780 w 303"/>
              <a:gd name="T45" fmla="*/ 243146 h 313"/>
              <a:gd name="T46" fmla="*/ 0 w 303"/>
              <a:gd name="T47" fmla="*/ 230213 h 313"/>
              <a:gd name="T48" fmla="*/ 76389 w 303"/>
              <a:gd name="T49" fmla="*/ 155200 h 313"/>
              <a:gd name="T50" fmla="*/ 76389 w 303"/>
              <a:gd name="T51" fmla="*/ 38800 h 313"/>
              <a:gd name="T52" fmla="*/ 96193 w 303"/>
              <a:gd name="T53" fmla="*/ 28453 h 313"/>
              <a:gd name="T54" fmla="*/ 164094 w 303"/>
              <a:gd name="T55" fmla="*/ 594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0" name="Freeform 112"/>
          <p:cNvSpPr>
            <a:spLocks/>
          </p:cNvSpPr>
          <p:nvPr/>
        </p:nvSpPr>
        <p:spPr bwMode="auto">
          <a:xfrm>
            <a:off x="5474598" y="2482611"/>
            <a:ext cx="695325" cy="1047750"/>
          </a:xfrm>
          <a:custGeom>
            <a:avLst/>
            <a:gdLst>
              <a:gd name="T0" fmla="*/ 0 w 245"/>
              <a:gd name="T1" fmla="*/ 501885 h 405"/>
              <a:gd name="T2" fmla="*/ 14190 w 245"/>
              <a:gd name="T3" fmla="*/ 432035 h 405"/>
              <a:gd name="T4" fmla="*/ 73790 w 245"/>
              <a:gd name="T5" fmla="*/ 357011 h 405"/>
              <a:gd name="T6" fmla="*/ 51085 w 245"/>
              <a:gd name="T7" fmla="*/ 313031 h 405"/>
              <a:gd name="T8" fmla="*/ 110684 w 245"/>
              <a:gd name="T9" fmla="*/ 271639 h 405"/>
              <a:gd name="T10" fmla="*/ 167446 w 245"/>
              <a:gd name="T11" fmla="*/ 142287 h 405"/>
              <a:gd name="T12" fmla="*/ 133389 w 245"/>
              <a:gd name="T13" fmla="*/ 113830 h 405"/>
              <a:gd name="T14" fmla="*/ 110684 w 245"/>
              <a:gd name="T15" fmla="*/ 56915 h 405"/>
              <a:gd name="T16" fmla="*/ 539232 w 245"/>
              <a:gd name="T17" fmla="*/ 0 h 405"/>
              <a:gd name="T18" fmla="*/ 539232 w 245"/>
              <a:gd name="T19" fmla="*/ 157809 h 405"/>
              <a:gd name="T20" fmla="*/ 593155 w 245"/>
              <a:gd name="T21" fmla="*/ 170744 h 405"/>
              <a:gd name="T22" fmla="*/ 652754 w 245"/>
              <a:gd name="T23" fmla="*/ 646759 h 405"/>
              <a:gd name="T24" fmla="*/ 695325 w 245"/>
              <a:gd name="T25" fmla="*/ 732131 h 405"/>
              <a:gd name="T26" fmla="*/ 593155 w 245"/>
              <a:gd name="T27" fmla="*/ 874419 h 405"/>
              <a:gd name="T28" fmla="*/ 593155 w 245"/>
              <a:gd name="T29" fmla="*/ 946856 h 405"/>
              <a:gd name="T30" fmla="*/ 516527 w 245"/>
              <a:gd name="T31" fmla="*/ 988248 h 405"/>
              <a:gd name="T32" fmla="*/ 539232 w 245"/>
              <a:gd name="T33" fmla="*/ 1003770 h 405"/>
              <a:gd name="T34" fmla="*/ 439899 w 245"/>
              <a:gd name="T35" fmla="*/ 1016706 h 405"/>
              <a:gd name="T36" fmla="*/ 417195 w 245"/>
              <a:gd name="T37" fmla="*/ 1047750 h 405"/>
              <a:gd name="T38" fmla="*/ 363272 w 245"/>
              <a:gd name="T39" fmla="*/ 1047750 h 405"/>
              <a:gd name="T40" fmla="*/ 346243 w 245"/>
              <a:gd name="T41" fmla="*/ 1003770 h 405"/>
              <a:gd name="T42" fmla="*/ 363272 w 245"/>
              <a:gd name="T43" fmla="*/ 933920 h 405"/>
              <a:gd name="T44" fmla="*/ 286644 w 245"/>
              <a:gd name="T45" fmla="*/ 905463 h 405"/>
              <a:gd name="T46" fmla="*/ 204340 w 245"/>
              <a:gd name="T47" fmla="*/ 814917 h 405"/>
              <a:gd name="T48" fmla="*/ 224207 w 245"/>
              <a:gd name="T49" fmla="*/ 742480 h 405"/>
              <a:gd name="T50" fmla="*/ 190150 w 245"/>
              <a:gd name="T51" fmla="*/ 732131 h 405"/>
              <a:gd name="T52" fmla="*/ 133389 w 245"/>
              <a:gd name="T53" fmla="*/ 732131 h 405"/>
              <a:gd name="T54" fmla="*/ 14190 w 245"/>
              <a:gd name="T55" fmla="*/ 587257 h 405"/>
              <a:gd name="T56" fmla="*/ 0 w 245"/>
              <a:gd name="T57" fmla="*/ 501885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113"/>
          <p:cNvSpPr>
            <a:spLocks/>
          </p:cNvSpPr>
          <p:nvPr/>
        </p:nvSpPr>
        <p:spPr bwMode="auto">
          <a:xfrm>
            <a:off x="5474598" y="2482611"/>
            <a:ext cx="695325" cy="1047750"/>
          </a:xfrm>
          <a:custGeom>
            <a:avLst/>
            <a:gdLst>
              <a:gd name="T0" fmla="*/ 0 w 245"/>
              <a:gd name="T1" fmla="*/ 501885 h 405"/>
              <a:gd name="T2" fmla="*/ 14190 w 245"/>
              <a:gd name="T3" fmla="*/ 432035 h 405"/>
              <a:gd name="T4" fmla="*/ 73790 w 245"/>
              <a:gd name="T5" fmla="*/ 357011 h 405"/>
              <a:gd name="T6" fmla="*/ 51085 w 245"/>
              <a:gd name="T7" fmla="*/ 313031 h 405"/>
              <a:gd name="T8" fmla="*/ 110684 w 245"/>
              <a:gd name="T9" fmla="*/ 271639 h 405"/>
              <a:gd name="T10" fmla="*/ 167446 w 245"/>
              <a:gd name="T11" fmla="*/ 142287 h 405"/>
              <a:gd name="T12" fmla="*/ 133389 w 245"/>
              <a:gd name="T13" fmla="*/ 113830 h 405"/>
              <a:gd name="T14" fmla="*/ 110684 w 245"/>
              <a:gd name="T15" fmla="*/ 56915 h 405"/>
              <a:gd name="T16" fmla="*/ 539232 w 245"/>
              <a:gd name="T17" fmla="*/ 0 h 405"/>
              <a:gd name="T18" fmla="*/ 539232 w 245"/>
              <a:gd name="T19" fmla="*/ 157809 h 405"/>
              <a:gd name="T20" fmla="*/ 593155 w 245"/>
              <a:gd name="T21" fmla="*/ 170744 h 405"/>
              <a:gd name="T22" fmla="*/ 652754 w 245"/>
              <a:gd name="T23" fmla="*/ 646759 h 405"/>
              <a:gd name="T24" fmla="*/ 695325 w 245"/>
              <a:gd name="T25" fmla="*/ 732131 h 405"/>
              <a:gd name="T26" fmla="*/ 593155 w 245"/>
              <a:gd name="T27" fmla="*/ 874419 h 405"/>
              <a:gd name="T28" fmla="*/ 593155 w 245"/>
              <a:gd name="T29" fmla="*/ 946856 h 405"/>
              <a:gd name="T30" fmla="*/ 516527 w 245"/>
              <a:gd name="T31" fmla="*/ 988248 h 405"/>
              <a:gd name="T32" fmla="*/ 539232 w 245"/>
              <a:gd name="T33" fmla="*/ 1003770 h 405"/>
              <a:gd name="T34" fmla="*/ 439899 w 245"/>
              <a:gd name="T35" fmla="*/ 1016706 h 405"/>
              <a:gd name="T36" fmla="*/ 417195 w 245"/>
              <a:gd name="T37" fmla="*/ 1047750 h 405"/>
              <a:gd name="T38" fmla="*/ 363272 w 245"/>
              <a:gd name="T39" fmla="*/ 1047750 h 405"/>
              <a:gd name="T40" fmla="*/ 346243 w 245"/>
              <a:gd name="T41" fmla="*/ 1003770 h 405"/>
              <a:gd name="T42" fmla="*/ 363272 w 245"/>
              <a:gd name="T43" fmla="*/ 933920 h 405"/>
              <a:gd name="T44" fmla="*/ 286644 w 245"/>
              <a:gd name="T45" fmla="*/ 905463 h 405"/>
              <a:gd name="T46" fmla="*/ 204340 w 245"/>
              <a:gd name="T47" fmla="*/ 814917 h 405"/>
              <a:gd name="T48" fmla="*/ 224207 w 245"/>
              <a:gd name="T49" fmla="*/ 742480 h 405"/>
              <a:gd name="T50" fmla="*/ 190150 w 245"/>
              <a:gd name="T51" fmla="*/ 732131 h 405"/>
              <a:gd name="T52" fmla="*/ 133389 w 245"/>
              <a:gd name="T53" fmla="*/ 732131 h 405"/>
              <a:gd name="T54" fmla="*/ 14190 w 245"/>
              <a:gd name="T55" fmla="*/ 587257 h 405"/>
              <a:gd name="T56" fmla="*/ 0 w 245"/>
              <a:gd name="T57" fmla="*/ 501885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2" name="Freeform 114"/>
          <p:cNvSpPr>
            <a:spLocks/>
          </p:cNvSpPr>
          <p:nvPr/>
        </p:nvSpPr>
        <p:spPr bwMode="auto">
          <a:xfrm>
            <a:off x="5587311" y="3890723"/>
            <a:ext cx="615950" cy="939800"/>
          </a:xfrm>
          <a:custGeom>
            <a:avLst/>
            <a:gdLst>
              <a:gd name="T0" fmla="*/ 194066 w 219"/>
              <a:gd name="T1" fmla="*/ 59547 h 363"/>
              <a:gd name="T2" fmla="*/ 537198 w 219"/>
              <a:gd name="T3" fmla="*/ 0 h 363"/>
              <a:gd name="T4" fmla="*/ 576574 w 219"/>
              <a:gd name="T5" fmla="*/ 28479 h 363"/>
              <a:gd name="T6" fmla="*/ 576574 w 219"/>
              <a:gd name="T7" fmla="*/ 634300 h 363"/>
              <a:gd name="T8" fmla="*/ 615950 w 219"/>
              <a:gd name="T9" fmla="*/ 898376 h 363"/>
              <a:gd name="T10" fmla="*/ 478135 w 219"/>
              <a:gd name="T11" fmla="*/ 908732 h 363"/>
              <a:gd name="T12" fmla="*/ 385320 w 219"/>
              <a:gd name="T13" fmla="*/ 939800 h 363"/>
              <a:gd name="T14" fmla="*/ 326257 w 219"/>
              <a:gd name="T15" fmla="*/ 880253 h 363"/>
              <a:gd name="T16" fmla="*/ 326257 w 219"/>
              <a:gd name="T17" fmla="*/ 823296 h 363"/>
              <a:gd name="T18" fmla="*/ 0 w 219"/>
              <a:gd name="T19" fmla="*/ 838830 h 363"/>
              <a:gd name="T20" fmla="*/ 19688 w 219"/>
              <a:gd name="T21" fmla="*/ 735271 h 363"/>
              <a:gd name="T22" fmla="*/ 92814 w 219"/>
              <a:gd name="T23" fmla="*/ 610999 h 363"/>
              <a:gd name="T24" fmla="*/ 42188 w 219"/>
              <a:gd name="T25" fmla="*/ 494495 h 363"/>
              <a:gd name="T26" fmla="*/ 56251 w 219"/>
              <a:gd name="T27" fmla="*/ 434949 h 363"/>
              <a:gd name="T28" fmla="*/ 42188 w 219"/>
              <a:gd name="T29" fmla="*/ 333979 h 363"/>
              <a:gd name="T30" fmla="*/ 78752 w 219"/>
              <a:gd name="T31" fmla="*/ 251131 h 363"/>
              <a:gd name="T32" fmla="*/ 135003 w 219"/>
              <a:gd name="T33" fmla="*/ 132038 h 363"/>
              <a:gd name="T34" fmla="*/ 194066 w 219"/>
              <a:gd name="T35" fmla="*/ 59547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Freeform 115"/>
          <p:cNvSpPr>
            <a:spLocks/>
          </p:cNvSpPr>
          <p:nvPr/>
        </p:nvSpPr>
        <p:spPr bwMode="auto">
          <a:xfrm>
            <a:off x="5587311" y="3890723"/>
            <a:ext cx="615950" cy="939800"/>
          </a:xfrm>
          <a:custGeom>
            <a:avLst/>
            <a:gdLst>
              <a:gd name="T0" fmla="*/ 194066 w 219"/>
              <a:gd name="T1" fmla="*/ 59547 h 363"/>
              <a:gd name="T2" fmla="*/ 537198 w 219"/>
              <a:gd name="T3" fmla="*/ 0 h 363"/>
              <a:gd name="T4" fmla="*/ 576574 w 219"/>
              <a:gd name="T5" fmla="*/ 28479 h 363"/>
              <a:gd name="T6" fmla="*/ 576574 w 219"/>
              <a:gd name="T7" fmla="*/ 634300 h 363"/>
              <a:gd name="T8" fmla="*/ 615950 w 219"/>
              <a:gd name="T9" fmla="*/ 898376 h 363"/>
              <a:gd name="T10" fmla="*/ 478135 w 219"/>
              <a:gd name="T11" fmla="*/ 908732 h 363"/>
              <a:gd name="T12" fmla="*/ 385320 w 219"/>
              <a:gd name="T13" fmla="*/ 939800 h 363"/>
              <a:gd name="T14" fmla="*/ 326257 w 219"/>
              <a:gd name="T15" fmla="*/ 880253 h 363"/>
              <a:gd name="T16" fmla="*/ 326257 w 219"/>
              <a:gd name="T17" fmla="*/ 823296 h 363"/>
              <a:gd name="T18" fmla="*/ 0 w 219"/>
              <a:gd name="T19" fmla="*/ 838830 h 363"/>
              <a:gd name="T20" fmla="*/ 19688 w 219"/>
              <a:gd name="T21" fmla="*/ 735271 h 363"/>
              <a:gd name="T22" fmla="*/ 92814 w 219"/>
              <a:gd name="T23" fmla="*/ 610999 h 363"/>
              <a:gd name="T24" fmla="*/ 42188 w 219"/>
              <a:gd name="T25" fmla="*/ 494495 h 363"/>
              <a:gd name="T26" fmla="*/ 56251 w 219"/>
              <a:gd name="T27" fmla="*/ 434949 h 363"/>
              <a:gd name="T28" fmla="*/ 42188 w 219"/>
              <a:gd name="T29" fmla="*/ 333979 h 363"/>
              <a:gd name="T30" fmla="*/ 78752 w 219"/>
              <a:gd name="T31" fmla="*/ 251131 h 363"/>
              <a:gd name="T32" fmla="*/ 135003 w 219"/>
              <a:gd name="T33" fmla="*/ 132038 h 363"/>
              <a:gd name="T34" fmla="*/ 194066 w 219"/>
              <a:gd name="T35" fmla="*/ 59547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4" name="Freeform 116"/>
          <p:cNvSpPr>
            <a:spLocks/>
          </p:cNvSpPr>
          <p:nvPr/>
        </p:nvSpPr>
        <p:spPr bwMode="auto">
          <a:xfrm>
            <a:off x="5549211" y="1650761"/>
            <a:ext cx="963612" cy="373062"/>
          </a:xfrm>
          <a:custGeom>
            <a:avLst/>
            <a:gdLst>
              <a:gd name="T0" fmla="*/ 271281 w 341"/>
              <a:gd name="T1" fmla="*/ 100341 h 145"/>
              <a:gd name="T2" fmla="*/ 384314 w 341"/>
              <a:gd name="T3" fmla="*/ 66894 h 145"/>
              <a:gd name="T4" fmla="*/ 384314 w 341"/>
              <a:gd name="T5" fmla="*/ 113205 h 145"/>
              <a:gd name="T6" fmla="*/ 553865 w 341"/>
              <a:gd name="T7" fmla="*/ 154370 h 145"/>
              <a:gd name="T8" fmla="*/ 596253 w 341"/>
              <a:gd name="T9" fmla="*/ 82331 h 145"/>
              <a:gd name="T10" fmla="*/ 768629 w 341"/>
              <a:gd name="T11" fmla="*/ 54030 h 145"/>
              <a:gd name="T12" fmla="*/ 924050 w 341"/>
              <a:gd name="T13" fmla="*/ 82331 h 145"/>
              <a:gd name="T14" fmla="*/ 963612 w 341"/>
              <a:gd name="T15" fmla="*/ 141506 h 145"/>
              <a:gd name="T16" fmla="*/ 884488 w 341"/>
              <a:gd name="T17" fmla="*/ 182672 h 145"/>
              <a:gd name="T18" fmla="*/ 791236 w 341"/>
              <a:gd name="T19" fmla="*/ 154370 h 145"/>
              <a:gd name="T20" fmla="*/ 545387 w 341"/>
              <a:gd name="T21" fmla="*/ 241847 h 145"/>
              <a:gd name="T22" fmla="*/ 423876 w 341"/>
              <a:gd name="T23" fmla="*/ 373062 h 145"/>
              <a:gd name="T24" fmla="*/ 361708 w 341"/>
              <a:gd name="T25" fmla="*/ 326751 h 145"/>
              <a:gd name="T26" fmla="*/ 361708 w 341"/>
              <a:gd name="T27" fmla="*/ 272721 h 145"/>
              <a:gd name="T28" fmla="*/ 308017 w 341"/>
              <a:gd name="T29" fmla="*/ 241847 h 145"/>
              <a:gd name="T30" fmla="*/ 172376 w 341"/>
              <a:gd name="T31" fmla="*/ 213546 h 145"/>
              <a:gd name="T32" fmla="*/ 0 w 341"/>
              <a:gd name="T33" fmla="*/ 154370 h 145"/>
              <a:gd name="T34" fmla="*/ 271281 w 341"/>
              <a:gd name="T35" fmla="*/ 0 h 145"/>
              <a:gd name="T36" fmla="*/ 271281 w 341"/>
              <a:gd name="T37" fmla="*/ 100341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5" name="Freeform 117"/>
          <p:cNvSpPr>
            <a:spLocks/>
          </p:cNvSpPr>
          <p:nvPr/>
        </p:nvSpPr>
        <p:spPr bwMode="auto">
          <a:xfrm>
            <a:off x="5549211" y="1650761"/>
            <a:ext cx="963612" cy="373062"/>
          </a:xfrm>
          <a:custGeom>
            <a:avLst/>
            <a:gdLst>
              <a:gd name="T0" fmla="*/ 271281 w 341"/>
              <a:gd name="T1" fmla="*/ 100341 h 145"/>
              <a:gd name="T2" fmla="*/ 384314 w 341"/>
              <a:gd name="T3" fmla="*/ 66894 h 145"/>
              <a:gd name="T4" fmla="*/ 384314 w 341"/>
              <a:gd name="T5" fmla="*/ 113205 h 145"/>
              <a:gd name="T6" fmla="*/ 553865 w 341"/>
              <a:gd name="T7" fmla="*/ 154370 h 145"/>
              <a:gd name="T8" fmla="*/ 596253 w 341"/>
              <a:gd name="T9" fmla="*/ 82331 h 145"/>
              <a:gd name="T10" fmla="*/ 768629 w 341"/>
              <a:gd name="T11" fmla="*/ 54030 h 145"/>
              <a:gd name="T12" fmla="*/ 924050 w 341"/>
              <a:gd name="T13" fmla="*/ 82331 h 145"/>
              <a:gd name="T14" fmla="*/ 963612 w 341"/>
              <a:gd name="T15" fmla="*/ 141506 h 145"/>
              <a:gd name="T16" fmla="*/ 884488 w 341"/>
              <a:gd name="T17" fmla="*/ 182672 h 145"/>
              <a:gd name="T18" fmla="*/ 791236 w 341"/>
              <a:gd name="T19" fmla="*/ 154370 h 145"/>
              <a:gd name="T20" fmla="*/ 545387 w 341"/>
              <a:gd name="T21" fmla="*/ 241847 h 145"/>
              <a:gd name="T22" fmla="*/ 423876 w 341"/>
              <a:gd name="T23" fmla="*/ 373062 h 145"/>
              <a:gd name="T24" fmla="*/ 361708 w 341"/>
              <a:gd name="T25" fmla="*/ 326751 h 145"/>
              <a:gd name="T26" fmla="*/ 361708 w 341"/>
              <a:gd name="T27" fmla="*/ 272721 h 145"/>
              <a:gd name="T28" fmla="*/ 308017 w 341"/>
              <a:gd name="T29" fmla="*/ 241847 h 145"/>
              <a:gd name="T30" fmla="*/ 172376 w 341"/>
              <a:gd name="T31" fmla="*/ 213546 h 145"/>
              <a:gd name="T32" fmla="*/ 0 w 341"/>
              <a:gd name="T33" fmla="*/ 154370 h 145"/>
              <a:gd name="T34" fmla="*/ 271281 w 341"/>
              <a:gd name="T35" fmla="*/ 0 h 145"/>
              <a:gd name="T36" fmla="*/ 271281 w 341"/>
              <a:gd name="T37" fmla="*/ 100341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6" name="Freeform 118"/>
          <p:cNvSpPr>
            <a:spLocks/>
          </p:cNvSpPr>
          <p:nvPr/>
        </p:nvSpPr>
        <p:spPr bwMode="auto">
          <a:xfrm>
            <a:off x="6200086" y="1876186"/>
            <a:ext cx="635000" cy="750887"/>
          </a:xfrm>
          <a:custGeom>
            <a:avLst/>
            <a:gdLst>
              <a:gd name="T0" fmla="*/ 289403 w 226"/>
              <a:gd name="T1" fmla="*/ 0 h 290"/>
              <a:gd name="T2" fmla="*/ 421460 w 226"/>
              <a:gd name="T3" fmla="*/ 46607 h 290"/>
              <a:gd name="T4" fmla="*/ 483274 w 226"/>
              <a:gd name="T5" fmla="*/ 170892 h 290"/>
              <a:gd name="T6" fmla="*/ 463606 w 226"/>
              <a:gd name="T7" fmla="*/ 243391 h 290"/>
              <a:gd name="T8" fmla="*/ 421460 w 226"/>
              <a:gd name="T9" fmla="*/ 274462 h 290"/>
              <a:gd name="T10" fmla="*/ 421460 w 226"/>
              <a:gd name="T11" fmla="*/ 318480 h 290"/>
              <a:gd name="T12" fmla="*/ 556327 w 226"/>
              <a:gd name="T13" fmla="*/ 243391 h 290"/>
              <a:gd name="T14" fmla="*/ 635000 w 226"/>
              <a:gd name="T15" fmla="*/ 375444 h 290"/>
              <a:gd name="T16" fmla="*/ 542279 w 226"/>
              <a:gd name="T17" fmla="*/ 665441 h 290"/>
              <a:gd name="T18" fmla="*/ 348407 w 226"/>
              <a:gd name="T19" fmla="*/ 704280 h 290"/>
              <a:gd name="T20" fmla="*/ 0 w 226"/>
              <a:gd name="T21" fmla="*/ 750887 h 290"/>
              <a:gd name="T22" fmla="*/ 59004 w 226"/>
              <a:gd name="T23" fmla="*/ 704280 h 290"/>
              <a:gd name="T24" fmla="*/ 101150 w 226"/>
              <a:gd name="T25" fmla="*/ 517853 h 290"/>
              <a:gd name="T26" fmla="*/ 0 w 226"/>
              <a:gd name="T27" fmla="*/ 375444 h 290"/>
              <a:gd name="T28" fmla="*/ 19668 w 226"/>
              <a:gd name="T29" fmla="*/ 199373 h 290"/>
              <a:gd name="T30" fmla="*/ 78673 w 226"/>
              <a:gd name="T31" fmla="*/ 129463 h 290"/>
              <a:gd name="T32" fmla="*/ 115199 w 226"/>
              <a:gd name="T33" fmla="*/ 157945 h 290"/>
              <a:gd name="T34" fmla="*/ 154535 w 226"/>
              <a:gd name="T35" fmla="*/ 69910 h 290"/>
              <a:gd name="T36" fmla="*/ 289403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7" name="Freeform 119"/>
          <p:cNvSpPr>
            <a:spLocks/>
          </p:cNvSpPr>
          <p:nvPr/>
        </p:nvSpPr>
        <p:spPr bwMode="auto">
          <a:xfrm>
            <a:off x="6200086" y="1876186"/>
            <a:ext cx="635000" cy="750887"/>
          </a:xfrm>
          <a:custGeom>
            <a:avLst/>
            <a:gdLst>
              <a:gd name="T0" fmla="*/ 289403 w 226"/>
              <a:gd name="T1" fmla="*/ 0 h 290"/>
              <a:gd name="T2" fmla="*/ 421460 w 226"/>
              <a:gd name="T3" fmla="*/ 46607 h 290"/>
              <a:gd name="T4" fmla="*/ 483274 w 226"/>
              <a:gd name="T5" fmla="*/ 170892 h 290"/>
              <a:gd name="T6" fmla="*/ 463606 w 226"/>
              <a:gd name="T7" fmla="*/ 243391 h 290"/>
              <a:gd name="T8" fmla="*/ 421460 w 226"/>
              <a:gd name="T9" fmla="*/ 274462 h 290"/>
              <a:gd name="T10" fmla="*/ 421460 w 226"/>
              <a:gd name="T11" fmla="*/ 318480 h 290"/>
              <a:gd name="T12" fmla="*/ 556327 w 226"/>
              <a:gd name="T13" fmla="*/ 243391 h 290"/>
              <a:gd name="T14" fmla="*/ 635000 w 226"/>
              <a:gd name="T15" fmla="*/ 375444 h 290"/>
              <a:gd name="T16" fmla="*/ 542279 w 226"/>
              <a:gd name="T17" fmla="*/ 665441 h 290"/>
              <a:gd name="T18" fmla="*/ 348407 w 226"/>
              <a:gd name="T19" fmla="*/ 704280 h 290"/>
              <a:gd name="T20" fmla="*/ 0 w 226"/>
              <a:gd name="T21" fmla="*/ 750887 h 290"/>
              <a:gd name="T22" fmla="*/ 59004 w 226"/>
              <a:gd name="T23" fmla="*/ 704280 h 290"/>
              <a:gd name="T24" fmla="*/ 101150 w 226"/>
              <a:gd name="T25" fmla="*/ 517853 h 290"/>
              <a:gd name="T26" fmla="*/ 0 w 226"/>
              <a:gd name="T27" fmla="*/ 375444 h 290"/>
              <a:gd name="T28" fmla="*/ 19668 w 226"/>
              <a:gd name="T29" fmla="*/ 199373 h 290"/>
              <a:gd name="T30" fmla="*/ 78673 w 226"/>
              <a:gd name="T31" fmla="*/ 129463 h 290"/>
              <a:gd name="T32" fmla="*/ 115199 w 226"/>
              <a:gd name="T33" fmla="*/ 157945 h 290"/>
              <a:gd name="T34" fmla="*/ 154535 w 226"/>
              <a:gd name="T35" fmla="*/ 69910 h 290"/>
              <a:gd name="T36" fmla="*/ 289403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8" name="Freeform 120"/>
          <p:cNvSpPr>
            <a:spLocks/>
          </p:cNvSpPr>
          <p:nvPr/>
        </p:nvSpPr>
        <p:spPr bwMode="auto">
          <a:xfrm>
            <a:off x="6065148" y="2582623"/>
            <a:ext cx="558800" cy="777875"/>
          </a:xfrm>
          <a:custGeom>
            <a:avLst/>
            <a:gdLst>
              <a:gd name="T0" fmla="*/ 132644 w 198"/>
              <a:gd name="T1" fmla="*/ 43933 h 301"/>
              <a:gd name="T2" fmla="*/ 482600 w 198"/>
              <a:gd name="T3" fmla="*/ 0 h 301"/>
              <a:gd name="T4" fmla="*/ 558800 w 198"/>
              <a:gd name="T5" fmla="*/ 519445 h 301"/>
              <a:gd name="T6" fmla="*/ 558800 w 198"/>
              <a:gd name="T7" fmla="*/ 560794 h 301"/>
              <a:gd name="T8" fmla="*/ 462844 w 198"/>
              <a:gd name="T9" fmla="*/ 591805 h 301"/>
              <a:gd name="T10" fmla="*/ 406400 w 198"/>
              <a:gd name="T11" fmla="*/ 692593 h 301"/>
              <a:gd name="T12" fmla="*/ 333022 w 198"/>
              <a:gd name="T13" fmla="*/ 692593 h 301"/>
              <a:gd name="T14" fmla="*/ 287867 w 198"/>
              <a:gd name="T15" fmla="*/ 752032 h 301"/>
              <a:gd name="T16" fmla="*/ 194733 w 198"/>
              <a:gd name="T17" fmla="*/ 762369 h 301"/>
              <a:gd name="T18" fmla="*/ 132644 w 198"/>
              <a:gd name="T19" fmla="*/ 752032 h 301"/>
              <a:gd name="T20" fmla="*/ 0 w 198"/>
              <a:gd name="T21" fmla="*/ 777875 h 301"/>
              <a:gd name="T22" fmla="*/ 98778 w 198"/>
              <a:gd name="T23" fmla="*/ 633154 h 301"/>
              <a:gd name="T24" fmla="*/ 56444 w 198"/>
              <a:gd name="T25" fmla="*/ 547872 h 301"/>
              <a:gd name="T26" fmla="*/ 0 w 198"/>
              <a:gd name="T27" fmla="*/ 74945 h 301"/>
              <a:gd name="T28" fmla="*/ 98778 w 198"/>
              <a:gd name="T29" fmla="*/ 85282 h 301"/>
              <a:gd name="T30" fmla="*/ 132644 w 198"/>
              <a:gd name="T31" fmla="*/ 43933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9" name="Freeform 121"/>
          <p:cNvSpPr>
            <a:spLocks/>
          </p:cNvSpPr>
          <p:nvPr/>
        </p:nvSpPr>
        <p:spPr bwMode="auto">
          <a:xfrm>
            <a:off x="6065148" y="2582623"/>
            <a:ext cx="558800" cy="777875"/>
          </a:xfrm>
          <a:custGeom>
            <a:avLst/>
            <a:gdLst>
              <a:gd name="T0" fmla="*/ 132644 w 198"/>
              <a:gd name="T1" fmla="*/ 43933 h 301"/>
              <a:gd name="T2" fmla="*/ 482600 w 198"/>
              <a:gd name="T3" fmla="*/ 0 h 301"/>
              <a:gd name="T4" fmla="*/ 558800 w 198"/>
              <a:gd name="T5" fmla="*/ 519445 h 301"/>
              <a:gd name="T6" fmla="*/ 558800 w 198"/>
              <a:gd name="T7" fmla="*/ 560794 h 301"/>
              <a:gd name="T8" fmla="*/ 462844 w 198"/>
              <a:gd name="T9" fmla="*/ 591805 h 301"/>
              <a:gd name="T10" fmla="*/ 406400 w 198"/>
              <a:gd name="T11" fmla="*/ 692593 h 301"/>
              <a:gd name="T12" fmla="*/ 333022 w 198"/>
              <a:gd name="T13" fmla="*/ 692593 h 301"/>
              <a:gd name="T14" fmla="*/ 287867 w 198"/>
              <a:gd name="T15" fmla="*/ 752032 h 301"/>
              <a:gd name="T16" fmla="*/ 194733 w 198"/>
              <a:gd name="T17" fmla="*/ 762369 h 301"/>
              <a:gd name="T18" fmla="*/ 132644 w 198"/>
              <a:gd name="T19" fmla="*/ 752032 h 301"/>
              <a:gd name="T20" fmla="*/ 0 w 198"/>
              <a:gd name="T21" fmla="*/ 777875 h 301"/>
              <a:gd name="T22" fmla="*/ 98778 w 198"/>
              <a:gd name="T23" fmla="*/ 633154 h 301"/>
              <a:gd name="T24" fmla="*/ 56444 w 198"/>
              <a:gd name="T25" fmla="*/ 547872 h 301"/>
              <a:gd name="T26" fmla="*/ 0 w 198"/>
              <a:gd name="T27" fmla="*/ 74945 h 301"/>
              <a:gd name="T28" fmla="*/ 98778 w 198"/>
              <a:gd name="T29" fmla="*/ 85282 h 301"/>
              <a:gd name="T30" fmla="*/ 132644 w 198"/>
              <a:gd name="T31" fmla="*/ 43933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0" name="Freeform 122"/>
          <p:cNvSpPr>
            <a:spLocks/>
          </p:cNvSpPr>
          <p:nvPr/>
        </p:nvSpPr>
        <p:spPr bwMode="auto">
          <a:xfrm>
            <a:off x="5892111" y="3076336"/>
            <a:ext cx="1219200" cy="554037"/>
          </a:xfrm>
          <a:custGeom>
            <a:avLst/>
            <a:gdLst>
              <a:gd name="T0" fmla="*/ 39695 w 430"/>
              <a:gd name="T1" fmla="*/ 497607 h 216"/>
              <a:gd name="T2" fmla="*/ 19847 w 430"/>
              <a:gd name="T3" fmla="*/ 423223 h 216"/>
              <a:gd name="T4" fmla="*/ 119085 w 430"/>
              <a:gd name="T5" fmla="*/ 410398 h 216"/>
              <a:gd name="T6" fmla="*/ 96402 w 430"/>
              <a:gd name="T7" fmla="*/ 395008 h 216"/>
              <a:gd name="T8" fmla="*/ 172956 w 430"/>
              <a:gd name="T9" fmla="*/ 353968 h 216"/>
              <a:gd name="T10" fmla="*/ 172956 w 430"/>
              <a:gd name="T11" fmla="*/ 282148 h 216"/>
              <a:gd name="T12" fmla="*/ 306218 w 430"/>
              <a:gd name="T13" fmla="*/ 259064 h 216"/>
              <a:gd name="T14" fmla="*/ 368595 w 430"/>
              <a:gd name="T15" fmla="*/ 269324 h 216"/>
              <a:gd name="T16" fmla="*/ 464997 w 430"/>
              <a:gd name="T17" fmla="*/ 259064 h 216"/>
              <a:gd name="T18" fmla="*/ 507527 w 430"/>
              <a:gd name="T19" fmla="*/ 200069 h 216"/>
              <a:gd name="T20" fmla="*/ 581247 w 430"/>
              <a:gd name="T21" fmla="*/ 200069 h 216"/>
              <a:gd name="T22" fmla="*/ 637953 w 430"/>
              <a:gd name="T23" fmla="*/ 100034 h 216"/>
              <a:gd name="T24" fmla="*/ 731520 w 430"/>
              <a:gd name="T25" fmla="*/ 69255 h 216"/>
              <a:gd name="T26" fmla="*/ 731520 w 430"/>
              <a:gd name="T27" fmla="*/ 28215 h 216"/>
              <a:gd name="T28" fmla="*/ 793898 w 430"/>
              <a:gd name="T29" fmla="*/ 0 h 216"/>
              <a:gd name="T30" fmla="*/ 927159 w 430"/>
              <a:gd name="T31" fmla="*/ 56430 h 216"/>
              <a:gd name="T32" fmla="*/ 1043408 w 430"/>
              <a:gd name="T33" fmla="*/ 43605 h 216"/>
              <a:gd name="T34" fmla="*/ 1080268 w 430"/>
              <a:gd name="T35" fmla="*/ 69255 h 216"/>
              <a:gd name="T36" fmla="*/ 1102951 w 430"/>
              <a:gd name="T37" fmla="*/ 141074 h 216"/>
              <a:gd name="T38" fmla="*/ 1139810 w 430"/>
              <a:gd name="T39" fmla="*/ 215459 h 216"/>
              <a:gd name="T40" fmla="*/ 1219200 w 430"/>
              <a:gd name="T41" fmla="*/ 225719 h 216"/>
              <a:gd name="T42" fmla="*/ 986701 w 430"/>
              <a:gd name="T43" fmla="*/ 423223 h 216"/>
              <a:gd name="T44" fmla="*/ 0 w 430"/>
              <a:gd name="T45" fmla="*/ 554037 h 216"/>
              <a:gd name="T46" fmla="*/ 39695 w 430"/>
              <a:gd name="T47" fmla="*/ 497607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1" name="Freeform 123"/>
          <p:cNvSpPr>
            <a:spLocks/>
          </p:cNvSpPr>
          <p:nvPr/>
        </p:nvSpPr>
        <p:spPr bwMode="auto">
          <a:xfrm>
            <a:off x="5892111" y="3076336"/>
            <a:ext cx="1219200" cy="554037"/>
          </a:xfrm>
          <a:custGeom>
            <a:avLst/>
            <a:gdLst>
              <a:gd name="T0" fmla="*/ 39695 w 430"/>
              <a:gd name="T1" fmla="*/ 497607 h 216"/>
              <a:gd name="T2" fmla="*/ 19847 w 430"/>
              <a:gd name="T3" fmla="*/ 423223 h 216"/>
              <a:gd name="T4" fmla="*/ 119085 w 430"/>
              <a:gd name="T5" fmla="*/ 410398 h 216"/>
              <a:gd name="T6" fmla="*/ 96402 w 430"/>
              <a:gd name="T7" fmla="*/ 395008 h 216"/>
              <a:gd name="T8" fmla="*/ 172956 w 430"/>
              <a:gd name="T9" fmla="*/ 353968 h 216"/>
              <a:gd name="T10" fmla="*/ 172956 w 430"/>
              <a:gd name="T11" fmla="*/ 282148 h 216"/>
              <a:gd name="T12" fmla="*/ 306218 w 430"/>
              <a:gd name="T13" fmla="*/ 259064 h 216"/>
              <a:gd name="T14" fmla="*/ 368595 w 430"/>
              <a:gd name="T15" fmla="*/ 269324 h 216"/>
              <a:gd name="T16" fmla="*/ 464997 w 430"/>
              <a:gd name="T17" fmla="*/ 259064 h 216"/>
              <a:gd name="T18" fmla="*/ 507527 w 430"/>
              <a:gd name="T19" fmla="*/ 200069 h 216"/>
              <a:gd name="T20" fmla="*/ 581247 w 430"/>
              <a:gd name="T21" fmla="*/ 200069 h 216"/>
              <a:gd name="T22" fmla="*/ 637953 w 430"/>
              <a:gd name="T23" fmla="*/ 100034 h 216"/>
              <a:gd name="T24" fmla="*/ 731520 w 430"/>
              <a:gd name="T25" fmla="*/ 69255 h 216"/>
              <a:gd name="T26" fmla="*/ 731520 w 430"/>
              <a:gd name="T27" fmla="*/ 28215 h 216"/>
              <a:gd name="T28" fmla="*/ 793898 w 430"/>
              <a:gd name="T29" fmla="*/ 0 h 216"/>
              <a:gd name="T30" fmla="*/ 927159 w 430"/>
              <a:gd name="T31" fmla="*/ 56430 h 216"/>
              <a:gd name="T32" fmla="*/ 1043408 w 430"/>
              <a:gd name="T33" fmla="*/ 43605 h 216"/>
              <a:gd name="T34" fmla="*/ 1080268 w 430"/>
              <a:gd name="T35" fmla="*/ 69255 h 216"/>
              <a:gd name="T36" fmla="*/ 1102951 w 430"/>
              <a:gd name="T37" fmla="*/ 141074 h 216"/>
              <a:gd name="T38" fmla="*/ 1139810 w 430"/>
              <a:gd name="T39" fmla="*/ 215459 h 216"/>
              <a:gd name="T40" fmla="*/ 1219200 w 430"/>
              <a:gd name="T41" fmla="*/ 225719 h 216"/>
              <a:gd name="T42" fmla="*/ 986701 w 430"/>
              <a:gd name="T43" fmla="*/ 423223 h 216"/>
              <a:gd name="T44" fmla="*/ 0 w 430"/>
              <a:gd name="T45" fmla="*/ 554037 h 216"/>
              <a:gd name="T46" fmla="*/ 39695 w 430"/>
              <a:gd name="T47" fmla="*/ 497607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2" name="Freeform 124"/>
          <p:cNvSpPr>
            <a:spLocks/>
          </p:cNvSpPr>
          <p:nvPr/>
        </p:nvSpPr>
        <p:spPr bwMode="auto">
          <a:xfrm>
            <a:off x="5782573" y="3449398"/>
            <a:ext cx="1404938" cy="500063"/>
          </a:xfrm>
          <a:custGeom>
            <a:avLst/>
            <a:gdLst>
              <a:gd name="T0" fmla="*/ 36823 w 496"/>
              <a:gd name="T1" fmla="*/ 283541 h 194"/>
              <a:gd name="T2" fmla="*/ 110469 w 496"/>
              <a:gd name="T3" fmla="*/ 183013 h 194"/>
              <a:gd name="T4" fmla="*/ 1096192 w 496"/>
              <a:gd name="T5" fmla="*/ 51553 h 194"/>
              <a:gd name="T6" fmla="*/ 1404938 w 496"/>
              <a:gd name="T7" fmla="*/ 0 h 194"/>
              <a:gd name="T8" fmla="*/ 1345455 w 496"/>
              <a:gd name="T9" fmla="*/ 110839 h 194"/>
              <a:gd name="T10" fmla="*/ 1291637 w 496"/>
              <a:gd name="T11" fmla="*/ 110839 h 194"/>
              <a:gd name="T12" fmla="*/ 1076364 w 496"/>
              <a:gd name="T13" fmla="*/ 268075 h 194"/>
              <a:gd name="T14" fmla="*/ 1039541 w 496"/>
              <a:gd name="T15" fmla="*/ 342827 h 194"/>
              <a:gd name="T16" fmla="*/ 844096 w 496"/>
              <a:gd name="T17" fmla="*/ 368603 h 194"/>
              <a:gd name="T18" fmla="*/ 342737 w 496"/>
              <a:gd name="T19" fmla="*/ 438200 h 194"/>
              <a:gd name="T20" fmla="*/ 0 w 496"/>
              <a:gd name="T21" fmla="*/ 500063 h 194"/>
              <a:gd name="T22" fmla="*/ 0 w 496"/>
              <a:gd name="T23" fmla="*/ 425311 h 194"/>
              <a:gd name="T24" fmla="*/ 36823 w 496"/>
              <a:gd name="T25" fmla="*/ 28354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3" name="Freeform 125"/>
          <p:cNvSpPr>
            <a:spLocks/>
          </p:cNvSpPr>
          <p:nvPr/>
        </p:nvSpPr>
        <p:spPr bwMode="auto">
          <a:xfrm>
            <a:off x="5782573" y="3449398"/>
            <a:ext cx="1404938" cy="500063"/>
          </a:xfrm>
          <a:custGeom>
            <a:avLst/>
            <a:gdLst>
              <a:gd name="T0" fmla="*/ 36823 w 496"/>
              <a:gd name="T1" fmla="*/ 283541 h 194"/>
              <a:gd name="T2" fmla="*/ 110469 w 496"/>
              <a:gd name="T3" fmla="*/ 183013 h 194"/>
              <a:gd name="T4" fmla="*/ 1096192 w 496"/>
              <a:gd name="T5" fmla="*/ 51553 h 194"/>
              <a:gd name="T6" fmla="*/ 1404938 w 496"/>
              <a:gd name="T7" fmla="*/ 0 h 194"/>
              <a:gd name="T8" fmla="*/ 1345455 w 496"/>
              <a:gd name="T9" fmla="*/ 110839 h 194"/>
              <a:gd name="T10" fmla="*/ 1291637 w 496"/>
              <a:gd name="T11" fmla="*/ 110839 h 194"/>
              <a:gd name="T12" fmla="*/ 1076364 w 496"/>
              <a:gd name="T13" fmla="*/ 268075 h 194"/>
              <a:gd name="T14" fmla="*/ 1039541 w 496"/>
              <a:gd name="T15" fmla="*/ 342827 h 194"/>
              <a:gd name="T16" fmla="*/ 844096 w 496"/>
              <a:gd name="T17" fmla="*/ 368603 h 194"/>
              <a:gd name="T18" fmla="*/ 342737 w 496"/>
              <a:gd name="T19" fmla="*/ 438200 h 194"/>
              <a:gd name="T20" fmla="*/ 0 w 496"/>
              <a:gd name="T21" fmla="*/ 500063 h 194"/>
              <a:gd name="T22" fmla="*/ 0 w 496"/>
              <a:gd name="T23" fmla="*/ 425311 h 194"/>
              <a:gd name="T24" fmla="*/ 36823 w 496"/>
              <a:gd name="T25" fmla="*/ 28354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4" name="Freeform 126"/>
          <p:cNvSpPr>
            <a:spLocks/>
          </p:cNvSpPr>
          <p:nvPr/>
        </p:nvSpPr>
        <p:spPr bwMode="auto">
          <a:xfrm>
            <a:off x="6125473" y="3819286"/>
            <a:ext cx="698500" cy="995362"/>
          </a:xfrm>
          <a:custGeom>
            <a:avLst/>
            <a:gdLst>
              <a:gd name="T0" fmla="*/ 638872 w 246"/>
              <a:gd name="T1" fmla="*/ 446108 h 386"/>
              <a:gd name="T2" fmla="*/ 698500 w 246"/>
              <a:gd name="T3" fmla="*/ 546676 h 386"/>
              <a:gd name="T4" fmla="*/ 638872 w 246"/>
              <a:gd name="T5" fmla="*/ 631771 h 386"/>
              <a:gd name="T6" fmla="*/ 658748 w 246"/>
              <a:gd name="T7" fmla="*/ 789069 h 386"/>
              <a:gd name="T8" fmla="*/ 193081 w 246"/>
              <a:gd name="T9" fmla="*/ 832907 h 386"/>
              <a:gd name="T10" fmla="*/ 232833 w 246"/>
              <a:gd name="T11" fmla="*/ 892216 h 386"/>
              <a:gd name="T12" fmla="*/ 275425 w 246"/>
              <a:gd name="T13" fmla="*/ 920581 h 386"/>
              <a:gd name="T14" fmla="*/ 176045 w 246"/>
              <a:gd name="T15" fmla="*/ 995362 h 386"/>
              <a:gd name="T16" fmla="*/ 153329 w 246"/>
              <a:gd name="T17" fmla="*/ 892216 h 386"/>
              <a:gd name="T18" fmla="*/ 73825 w 246"/>
              <a:gd name="T19" fmla="*/ 964418 h 386"/>
              <a:gd name="T20" fmla="*/ 39752 w 246"/>
              <a:gd name="T21" fmla="*/ 701395 h 386"/>
              <a:gd name="T22" fmla="*/ 39752 w 246"/>
              <a:gd name="T23" fmla="*/ 100568 h 386"/>
              <a:gd name="T24" fmla="*/ 0 w 246"/>
              <a:gd name="T25" fmla="*/ 69624 h 386"/>
              <a:gd name="T26" fmla="*/ 502579 w 246"/>
              <a:gd name="T27" fmla="*/ 0 h 386"/>
              <a:gd name="T28" fmla="*/ 638872 w 246"/>
              <a:gd name="T29" fmla="*/ 446108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5" name="Freeform 127"/>
          <p:cNvSpPr>
            <a:spLocks/>
          </p:cNvSpPr>
          <p:nvPr/>
        </p:nvSpPr>
        <p:spPr bwMode="auto">
          <a:xfrm>
            <a:off x="6125473" y="3819286"/>
            <a:ext cx="698500" cy="995362"/>
          </a:xfrm>
          <a:custGeom>
            <a:avLst/>
            <a:gdLst>
              <a:gd name="T0" fmla="*/ 638872 w 246"/>
              <a:gd name="T1" fmla="*/ 446108 h 386"/>
              <a:gd name="T2" fmla="*/ 698500 w 246"/>
              <a:gd name="T3" fmla="*/ 546676 h 386"/>
              <a:gd name="T4" fmla="*/ 638872 w 246"/>
              <a:gd name="T5" fmla="*/ 631771 h 386"/>
              <a:gd name="T6" fmla="*/ 658748 w 246"/>
              <a:gd name="T7" fmla="*/ 789069 h 386"/>
              <a:gd name="T8" fmla="*/ 193081 w 246"/>
              <a:gd name="T9" fmla="*/ 832907 h 386"/>
              <a:gd name="T10" fmla="*/ 232833 w 246"/>
              <a:gd name="T11" fmla="*/ 892216 h 386"/>
              <a:gd name="T12" fmla="*/ 275425 w 246"/>
              <a:gd name="T13" fmla="*/ 920581 h 386"/>
              <a:gd name="T14" fmla="*/ 176045 w 246"/>
              <a:gd name="T15" fmla="*/ 995362 h 386"/>
              <a:gd name="T16" fmla="*/ 153329 w 246"/>
              <a:gd name="T17" fmla="*/ 892216 h 386"/>
              <a:gd name="T18" fmla="*/ 73825 w 246"/>
              <a:gd name="T19" fmla="*/ 964418 h 386"/>
              <a:gd name="T20" fmla="*/ 39752 w 246"/>
              <a:gd name="T21" fmla="*/ 701395 h 386"/>
              <a:gd name="T22" fmla="*/ 39752 w 246"/>
              <a:gd name="T23" fmla="*/ 100568 h 386"/>
              <a:gd name="T24" fmla="*/ 0 w 246"/>
              <a:gd name="T25" fmla="*/ 69624 h 386"/>
              <a:gd name="T26" fmla="*/ 502579 w 246"/>
              <a:gd name="T27" fmla="*/ 0 h 386"/>
              <a:gd name="T28" fmla="*/ 638872 w 246"/>
              <a:gd name="T29" fmla="*/ 446108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6" name="Freeform 128"/>
          <p:cNvSpPr>
            <a:spLocks/>
          </p:cNvSpPr>
          <p:nvPr/>
        </p:nvSpPr>
        <p:spPr bwMode="auto">
          <a:xfrm>
            <a:off x="6314386" y="4570173"/>
            <a:ext cx="1490662" cy="992188"/>
          </a:xfrm>
          <a:custGeom>
            <a:avLst/>
            <a:gdLst>
              <a:gd name="T0" fmla="*/ 0 w 525"/>
              <a:gd name="T1" fmla="*/ 85045 h 385"/>
              <a:gd name="T2" fmla="*/ 465654 w 525"/>
              <a:gd name="T3" fmla="*/ 41234 h 385"/>
              <a:gd name="T4" fmla="*/ 502566 w 525"/>
              <a:gd name="T5" fmla="*/ 74736 h 385"/>
              <a:gd name="T6" fmla="*/ 925630 w 525"/>
              <a:gd name="T7" fmla="*/ 56696 h 385"/>
              <a:gd name="T8" fmla="*/ 965381 w 525"/>
              <a:gd name="T9" fmla="*/ 85045 h 385"/>
              <a:gd name="T10" fmla="*/ 988096 w 525"/>
              <a:gd name="T11" fmla="*/ 0 h 385"/>
              <a:gd name="T12" fmla="*/ 1067598 w 525"/>
              <a:gd name="T13" fmla="*/ 0 h 385"/>
              <a:gd name="T14" fmla="*/ 1391285 w 525"/>
              <a:gd name="T15" fmla="*/ 499960 h 385"/>
              <a:gd name="T16" fmla="*/ 1473626 w 525"/>
              <a:gd name="T17" fmla="*/ 618507 h 385"/>
              <a:gd name="T18" fmla="*/ 1490662 w 525"/>
              <a:gd name="T19" fmla="*/ 806636 h 385"/>
              <a:gd name="T20" fmla="*/ 1433875 w 525"/>
              <a:gd name="T21" fmla="*/ 963840 h 385"/>
              <a:gd name="T22" fmla="*/ 1334497 w 525"/>
              <a:gd name="T23" fmla="*/ 992188 h 385"/>
              <a:gd name="T24" fmla="*/ 1277710 w 525"/>
              <a:gd name="T25" fmla="*/ 891681 h 385"/>
              <a:gd name="T26" fmla="*/ 1178333 w 525"/>
              <a:gd name="T27" fmla="*/ 878795 h 385"/>
              <a:gd name="T28" fmla="*/ 1118706 w 525"/>
              <a:gd name="T29" fmla="*/ 662318 h 385"/>
              <a:gd name="T30" fmla="*/ 1067598 w 525"/>
              <a:gd name="T31" fmla="*/ 662318 h 385"/>
              <a:gd name="T32" fmla="*/ 1007971 w 525"/>
              <a:gd name="T33" fmla="*/ 605621 h 385"/>
              <a:gd name="T34" fmla="*/ 1007971 w 525"/>
              <a:gd name="T35" fmla="*/ 515422 h 385"/>
              <a:gd name="T36" fmla="*/ 945506 w 525"/>
              <a:gd name="T37" fmla="*/ 499960 h 385"/>
              <a:gd name="T38" fmla="*/ 965381 w 525"/>
              <a:gd name="T39" fmla="*/ 404607 h 385"/>
              <a:gd name="T40" fmla="*/ 925630 w 525"/>
              <a:gd name="T41" fmla="*/ 301522 h 385"/>
              <a:gd name="T42" fmla="*/ 809217 w 525"/>
              <a:gd name="T43" fmla="*/ 216477 h 385"/>
              <a:gd name="T44" fmla="*/ 678606 w 525"/>
              <a:gd name="T45" fmla="*/ 141741 h 385"/>
              <a:gd name="T46" fmla="*/ 485530 w 525"/>
              <a:gd name="T47" fmla="*/ 270597 h 385"/>
              <a:gd name="T48" fmla="*/ 388992 w 525"/>
              <a:gd name="T49" fmla="*/ 172666 h 385"/>
              <a:gd name="T50" fmla="*/ 289614 w 525"/>
              <a:gd name="T51" fmla="*/ 157204 h 385"/>
              <a:gd name="T52" fmla="*/ 193076 w 525"/>
              <a:gd name="T53" fmla="*/ 201015 h 385"/>
              <a:gd name="T54" fmla="*/ 82341 w 525"/>
              <a:gd name="T55" fmla="*/ 172666 h 385"/>
              <a:gd name="T56" fmla="*/ 36912 w 525"/>
              <a:gd name="T57" fmla="*/ 141741 h 385"/>
              <a:gd name="T58" fmla="*/ 0 w 525"/>
              <a:gd name="T59" fmla="*/ 85045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7" name="Freeform 129"/>
          <p:cNvSpPr>
            <a:spLocks/>
          </p:cNvSpPr>
          <p:nvPr/>
        </p:nvSpPr>
        <p:spPr bwMode="auto">
          <a:xfrm>
            <a:off x="6314386" y="4570173"/>
            <a:ext cx="1490662" cy="992188"/>
          </a:xfrm>
          <a:custGeom>
            <a:avLst/>
            <a:gdLst>
              <a:gd name="T0" fmla="*/ 0 w 525"/>
              <a:gd name="T1" fmla="*/ 85045 h 385"/>
              <a:gd name="T2" fmla="*/ 465654 w 525"/>
              <a:gd name="T3" fmla="*/ 41234 h 385"/>
              <a:gd name="T4" fmla="*/ 502566 w 525"/>
              <a:gd name="T5" fmla="*/ 74736 h 385"/>
              <a:gd name="T6" fmla="*/ 925630 w 525"/>
              <a:gd name="T7" fmla="*/ 56696 h 385"/>
              <a:gd name="T8" fmla="*/ 965381 w 525"/>
              <a:gd name="T9" fmla="*/ 85045 h 385"/>
              <a:gd name="T10" fmla="*/ 988096 w 525"/>
              <a:gd name="T11" fmla="*/ 0 h 385"/>
              <a:gd name="T12" fmla="*/ 1067598 w 525"/>
              <a:gd name="T13" fmla="*/ 0 h 385"/>
              <a:gd name="T14" fmla="*/ 1391285 w 525"/>
              <a:gd name="T15" fmla="*/ 499960 h 385"/>
              <a:gd name="T16" fmla="*/ 1473626 w 525"/>
              <a:gd name="T17" fmla="*/ 618507 h 385"/>
              <a:gd name="T18" fmla="*/ 1490662 w 525"/>
              <a:gd name="T19" fmla="*/ 806636 h 385"/>
              <a:gd name="T20" fmla="*/ 1433875 w 525"/>
              <a:gd name="T21" fmla="*/ 963840 h 385"/>
              <a:gd name="T22" fmla="*/ 1334497 w 525"/>
              <a:gd name="T23" fmla="*/ 992188 h 385"/>
              <a:gd name="T24" fmla="*/ 1277710 w 525"/>
              <a:gd name="T25" fmla="*/ 891681 h 385"/>
              <a:gd name="T26" fmla="*/ 1178333 w 525"/>
              <a:gd name="T27" fmla="*/ 878795 h 385"/>
              <a:gd name="T28" fmla="*/ 1118706 w 525"/>
              <a:gd name="T29" fmla="*/ 662318 h 385"/>
              <a:gd name="T30" fmla="*/ 1067598 w 525"/>
              <a:gd name="T31" fmla="*/ 662318 h 385"/>
              <a:gd name="T32" fmla="*/ 1007971 w 525"/>
              <a:gd name="T33" fmla="*/ 605621 h 385"/>
              <a:gd name="T34" fmla="*/ 1007971 w 525"/>
              <a:gd name="T35" fmla="*/ 515422 h 385"/>
              <a:gd name="T36" fmla="*/ 945506 w 525"/>
              <a:gd name="T37" fmla="*/ 499960 h 385"/>
              <a:gd name="T38" fmla="*/ 965381 w 525"/>
              <a:gd name="T39" fmla="*/ 404607 h 385"/>
              <a:gd name="T40" fmla="*/ 925630 w 525"/>
              <a:gd name="T41" fmla="*/ 301522 h 385"/>
              <a:gd name="T42" fmla="*/ 809217 w 525"/>
              <a:gd name="T43" fmla="*/ 216477 h 385"/>
              <a:gd name="T44" fmla="*/ 678606 w 525"/>
              <a:gd name="T45" fmla="*/ 141741 h 385"/>
              <a:gd name="T46" fmla="*/ 485530 w 525"/>
              <a:gd name="T47" fmla="*/ 270597 h 385"/>
              <a:gd name="T48" fmla="*/ 388992 w 525"/>
              <a:gd name="T49" fmla="*/ 172666 h 385"/>
              <a:gd name="T50" fmla="*/ 289614 w 525"/>
              <a:gd name="T51" fmla="*/ 157204 h 385"/>
              <a:gd name="T52" fmla="*/ 193076 w 525"/>
              <a:gd name="T53" fmla="*/ 201015 h 385"/>
              <a:gd name="T54" fmla="*/ 82341 w 525"/>
              <a:gd name="T55" fmla="*/ 172666 h 385"/>
              <a:gd name="T56" fmla="*/ 36912 w 525"/>
              <a:gd name="T57" fmla="*/ 141741 h 385"/>
              <a:gd name="T58" fmla="*/ 0 w 525"/>
              <a:gd name="T59" fmla="*/ 85045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8" name="Freeform 130"/>
          <p:cNvSpPr>
            <a:spLocks/>
          </p:cNvSpPr>
          <p:nvPr/>
        </p:nvSpPr>
        <p:spPr bwMode="auto">
          <a:xfrm>
            <a:off x="6557273" y="2427048"/>
            <a:ext cx="650875" cy="717550"/>
          </a:xfrm>
          <a:custGeom>
            <a:avLst/>
            <a:gdLst>
              <a:gd name="T0" fmla="*/ 190774 w 232"/>
              <a:gd name="T1" fmla="*/ 113979 h 277"/>
              <a:gd name="T2" fmla="*/ 283355 w 232"/>
              <a:gd name="T3" fmla="*/ 142474 h 277"/>
              <a:gd name="T4" fmla="*/ 302994 w 232"/>
              <a:gd name="T5" fmla="*/ 170969 h 277"/>
              <a:gd name="T6" fmla="*/ 493767 w 232"/>
              <a:gd name="T7" fmla="*/ 82894 h 277"/>
              <a:gd name="T8" fmla="*/ 516211 w 232"/>
              <a:gd name="T9" fmla="*/ 23314 h 277"/>
              <a:gd name="T10" fmla="*/ 611598 w 232"/>
              <a:gd name="T11" fmla="*/ 0 h 277"/>
              <a:gd name="T12" fmla="*/ 648070 w 232"/>
              <a:gd name="T13" fmla="*/ 238320 h 277"/>
              <a:gd name="T14" fmla="*/ 650875 w 232"/>
              <a:gd name="T15" fmla="*/ 471459 h 277"/>
              <a:gd name="T16" fmla="*/ 569516 w 232"/>
              <a:gd name="T17" fmla="*/ 546581 h 277"/>
              <a:gd name="T18" fmla="*/ 474129 w 232"/>
              <a:gd name="T19" fmla="*/ 676103 h 277"/>
              <a:gd name="T20" fmla="*/ 415213 w 232"/>
              <a:gd name="T21" fmla="*/ 717550 h 277"/>
              <a:gd name="T22" fmla="*/ 378742 w 232"/>
              <a:gd name="T23" fmla="*/ 689055 h 277"/>
              <a:gd name="T24" fmla="*/ 263717 w 232"/>
              <a:gd name="T25" fmla="*/ 704598 h 277"/>
              <a:gd name="T26" fmla="*/ 131858 w 232"/>
              <a:gd name="T27" fmla="*/ 645018 h 277"/>
              <a:gd name="T28" fmla="*/ 72943 w 232"/>
              <a:gd name="T29" fmla="*/ 676103 h 277"/>
              <a:gd name="T30" fmla="*/ 0 w 232"/>
              <a:gd name="T31" fmla="*/ 152836 h 277"/>
              <a:gd name="T32" fmla="*/ 190774 w 232"/>
              <a:gd name="T33" fmla="*/ 113979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9" name="Freeform 131"/>
          <p:cNvSpPr>
            <a:spLocks/>
          </p:cNvSpPr>
          <p:nvPr/>
        </p:nvSpPr>
        <p:spPr bwMode="auto">
          <a:xfrm>
            <a:off x="6557273" y="2427048"/>
            <a:ext cx="650875" cy="717550"/>
          </a:xfrm>
          <a:custGeom>
            <a:avLst/>
            <a:gdLst>
              <a:gd name="T0" fmla="*/ 190774 w 232"/>
              <a:gd name="T1" fmla="*/ 113979 h 277"/>
              <a:gd name="T2" fmla="*/ 283355 w 232"/>
              <a:gd name="T3" fmla="*/ 142474 h 277"/>
              <a:gd name="T4" fmla="*/ 302994 w 232"/>
              <a:gd name="T5" fmla="*/ 170969 h 277"/>
              <a:gd name="T6" fmla="*/ 493767 w 232"/>
              <a:gd name="T7" fmla="*/ 82894 h 277"/>
              <a:gd name="T8" fmla="*/ 516211 w 232"/>
              <a:gd name="T9" fmla="*/ 23314 h 277"/>
              <a:gd name="T10" fmla="*/ 611598 w 232"/>
              <a:gd name="T11" fmla="*/ 0 h 277"/>
              <a:gd name="T12" fmla="*/ 648070 w 232"/>
              <a:gd name="T13" fmla="*/ 238320 h 277"/>
              <a:gd name="T14" fmla="*/ 650875 w 232"/>
              <a:gd name="T15" fmla="*/ 471459 h 277"/>
              <a:gd name="T16" fmla="*/ 569516 w 232"/>
              <a:gd name="T17" fmla="*/ 546581 h 277"/>
              <a:gd name="T18" fmla="*/ 474129 w 232"/>
              <a:gd name="T19" fmla="*/ 676103 h 277"/>
              <a:gd name="T20" fmla="*/ 415213 w 232"/>
              <a:gd name="T21" fmla="*/ 717550 h 277"/>
              <a:gd name="T22" fmla="*/ 378742 w 232"/>
              <a:gd name="T23" fmla="*/ 689055 h 277"/>
              <a:gd name="T24" fmla="*/ 263717 w 232"/>
              <a:gd name="T25" fmla="*/ 704598 h 277"/>
              <a:gd name="T26" fmla="*/ 131858 w 232"/>
              <a:gd name="T27" fmla="*/ 645018 h 277"/>
              <a:gd name="T28" fmla="*/ 72943 w 232"/>
              <a:gd name="T29" fmla="*/ 676103 h 277"/>
              <a:gd name="T30" fmla="*/ 0 w 232"/>
              <a:gd name="T31" fmla="*/ 152836 h 277"/>
              <a:gd name="T32" fmla="*/ 190774 w 232"/>
              <a:gd name="T33" fmla="*/ 113979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80" name="Freeform 132"/>
          <p:cNvSpPr>
            <a:spLocks/>
          </p:cNvSpPr>
          <p:nvPr/>
        </p:nvSpPr>
        <p:spPr bwMode="auto">
          <a:xfrm>
            <a:off x="6652523" y="3770073"/>
            <a:ext cx="835025" cy="877888"/>
          </a:xfrm>
          <a:custGeom>
            <a:avLst/>
            <a:gdLst>
              <a:gd name="T0" fmla="*/ 0 w 293"/>
              <a:gd name="T1" fmla="*/ 36148 h 340"/>
              <a:gd name="T2" fmla="*/ 193794 w 293"/>
              <a:gd name="T3" fmla="*/ 12910 h 340"/>
              <a:gd name="T4" fmla="*/ 390438 w 293"/>
              <a:gd name="T5" fmla="*/ 0 h 340"/>
              <a:gd name="T6" fmla="*/ 370489 w 293"/>
              <a:gd name="T7" fmla="*/ 85207 h 340"/>
              <a:gd name="T8" fmla="*/ 470236 w 293"/>
              <a:gd name="T9" fmla="*/ 98117 h 340"/>
              <a:gd name="T10" fmla="*/ 487335 w 293"/>
              <a:gd name="T11" fmla="*/ 167832 h 340"/>
              <a:gd name="T12" fmla="*/ 561433 w 293"/>
              <a:gd name="T13" fmla="*/ 242710 h 340"/>
              <a:gd name="T14" fmla="*/ 638381 w 293"/>
              <a:gd name="T15" fmla="*/ 327917 h 340"/>
              <a:gd name="T16" fmla="*/ 718178 w 293"/>
              <a:gd name="T17" fmla="*/ 384722 h 340"/>
              <a:gd name="T18" fmla="*/ 718178 w 293"/>
              <a:gd name="T19" fmla="*/ 428616 h 340"/>
              <a:gd name="T20" fmla="*/ 780877 w 293"/>
              <a:gd name="T21" fmla="*/ 457018 h 340"/>
              <a:gd name="T22" fmla="*/ 780877 w 293"/>
              <a:gd name="T23" fmla="*/ 503495 h 340"/>
              <a:gd name="T24" fmla="*/ 815076 w 293"/>
              <a:gd name="T25" fmla="*/ 511241 h 340"/>
              <a:gd name="T26" fmla="*/ 835025 w 293"/>
              <a:gd name="T27" fmla="*/ 503495 h 340"/>
              <a:gd name="T28" fmla="*/ 760927 w 293"/>
              <a:gd name="T29" fmla="*/ 787517 h 340"/>
              <a:gd name="T30" fmla="*/ 681130 w 293"/>
              <a:gd name="T31" fmla="*/ 787517 h 340"/>
              <a:gd name="T32" fmla="*/ 658330 w 293"/>
              <a:gd name="T33" fmla="*/ 877888 h 340"/>
              <a:gd name="T34" fmla="*/ 618431 w 293"/>
              <a:gd name="T35" fmla="*/ 844322 h 340"/>
              <a:gd name="T36" fmla="*/ 193794 w 293"/>
              <a:gd name="T37" fmla="*/ 862396 h 340"/>
              <a:gd name="T38" fmla="*/ 156745 w 293"/>
              <a:gd name="T39" fmla="*/ 828830 h 340"/>
              <a:gd name="T40" fmla="*/ 136796 w 293"/>
              <a:gd name="T41" fmla="*/ 671326 h 340"/>
              <a:gd name="T42" fmla="*/ 193794 w 293"/>
              <a:gd name="T43" fmla="*/ 586119 h 340"/>
              <a:gd name="T44" fmla="*/ 136796 w 293"/>
              <a:gd name="T45" fmla="*/ 485420 h 340"/>
              <a:gd name="T46" fmla="*/ 0 w 293"/>
              <a:gd name="T47" fmla="*/ 36148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1" name="Freeform 133"/>
          <p:cNvSpPr>
            <a:spLocks/>
          </p:cNvSpPr>
          <p:nvPr/>
        </p:nvSpPr>
        <p:spPr bwMode="auto">
          <a:xfrm>
            <a:off x="6623948" y="3779598"/>
            <a:ext cx="835025" cy="877888"/>
          </a:xfrm>
          <a:custGeom>
            <a:avLst/>
            <a:gdLst>
              <a:gd name="T0" fmla="*/ 0 w 293"/>
              <a:gd name="T1" fmla="*/ 36148 h 340"/>
              <a:gd name="T2" fmla="*/ 193794 w 293"/>
              <a:gd name="T3" fmla="*/ 12910 h 340"/>
              <a:gd name="T4" fmla="*/ 390438 w 293"/>
              <a:gd name="T5" fmla="*/ 0 h 340"/>
              <a:gd name="T6" fmla="*/ 370489 w 293"/>
              <a:gd name="T7" fmla="*/ 85207 h 340"/>
              <a:gd name="T8" fmla="*/ 470236 w 293"/>
              <a:gd name="T9" fmla="*/ 98117 h 340"/>
              <a:gd name="T10" fmla="*/ 487335 w 293"/>
              <a:gd name="T11" fmla="*/ 167832 h 340"/>
              <a:gd name="T12" fmla="*/ 561433 w 293"/>
              <a:gd name="T13" fmla="*/ 242710 h 340"/>
              <a:gd name="T14" fmla="*/ 638381 w 293"/>
              <a:gd name="T15" fmla="*/ 327917 h 340"/>
              <a:gd name="T16" fmla="*/ 718178 w 293"/>
              <a:gd name="T17" fmla="*/ 384722 h 340"/>
              <a:gd name="T18" fmla="*/ 718178 w 293"/>
              <a:gd name="T19" fmla="*/ 428616 h 340"/>
              <a:gd name="T20" fmla="*/ 780877 w 293"/>
              <a:gd name="T21" fmla="*/ 457018 h 340"/>
              <a:gd name="T22" fmla="*/ 780877 w 293"/>
              <a:gd name="T23" fmla="*/ 503495 h 340"/>
              <a:gd name="T24" fmla="*/ 815076 w 293"/>
              <a:gd name="T25" fmla="*/ 511241 h 340"/>
              <a:gd name="T26" fmla="*/ 835025 w 293"/>
              <a:gd name="T27" fmla="*/ 503495 h 340"/>
              <a:gd name="T28" fmla="*/ 760927 w 293"/>
              <a:gd name="T29" fmla="*/ 787517 h 340"/>
              <a:gd name="T30" fmla="*/ 681130 w 293"/>
              <a:gd name="T31" fmla="*/ 787517 h 340"/>
              <a:gd name="T32" fmla="*/ 658330 w 293"/>
              <a:gd name="T33" fmla="*/ 877888 h 340"/>
              <a:gd name="T34" fmla="*/ 618431 w 293"/>
              <a:gd name="T35" fmla="*/ 844322 h 340"/>
              <a:gd name="T36" fmla="*/ 193794 w 293"/>
              <a:gd name="T37" fmla="*/ 862396 h 340"/>
              <a:gd name="T38" fmla="*/ 156745 w 293"/>
              <a:gd name="T39" fmla="*/ 828830 h 340"/>
              <a:gd name="T40" fmla="*/ 136796 w 293"/>
              <a:gd name="T41" fmla="*/ 671326 h 340"/>
              <a:gd name="T42" fmla="*/ 193794 w 293"/>
              <a:gd name="T43" fmla="*/ 586119 h 340"/>
              <a:gd name="T44" fmla="*/ 136796 w 293"/>
              <a:gd name="T45" fmla="*/ 485420 h 340"/>
              <a:gd name="T46" fmla="*/ 0 w 293"/>
              <a:gd name="T47" fmla="*/ 36148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82" name="Freeform 134"/>
          <p:cNvSpPr>
            <a:spLocks/>
          </p:cNvSpPr>
          <p:nvPr/>
        </p:nvSpPr>
        <p:spPr bwMode="auto">
          <a:xfrm>
            <a:off x="6987486" y="3720861"/>
            <a:ext cx="790575" cy="600075"/>
          </a:xfrm>
          <a:custGeom>
            <a:avLst/>
            <a:gdLst>
              <a:gd name="T0" fmla="*/ 456210 w 279"/>
              <a:gd name="T1" fmla="*/ 589773 h 233"/>
              <a:gd name="T2" fmla="*/ 436375 w 279"/>
              <a:gd name="T3" fmla="*/ 600075 h 233"/>
              <a:gd name="T4" fmla="*/ 402372 w 279"/>
              <a:gd name="T5" fmla="*/ 589773 h 233"/>
              <a:gd name="T6" fmla="*/ 402372 w 279"/>
              <a:gd name="T7" fmla="*/ 543416 h 233"/>
              <a:gd name="T8" fmla="*/ 342866 w 279"/>
              <a:gd name="T9" fmla="*/ 515086 h 233"/>
              <a:gd name="T10" fmla="*/ 342866 w 279"/>
              <a:gd name="T11" fmla="*/ 471304 h 233"/>
              <a:gd name="T12" fmla="*/ 263525 w 279"/>
              <a:gd name="T13" fmla="*/ 414644 h 233"/>
              <a:gd name="T14" fmla="*/ 187018 w 279"/>
              <a:gd name="T15" fmla="*/ 329655 h 233"/>
              <a:gd name="T16" fmla="*/ 113344 w 279"/>
              <a:gd name="T17" fmla="*/ 257543 h 233"/>
              <a:gd name="T18" fmla="*/ 90675 w 279"/>
              <a:gd name="T19" fmla="*/ 185431 h 233"/>
              <a:gd name="T20" fmla="*/ 17002 w 279"/>
              <a:gd name="T21" fmla="*/ 172554 h 233"/>
              <a:gd name="T22" fmla="*/ 0 w 279"/>
              <a:gd name="T23" fmla="*/ 172554 h 233"/>
              <a:gd name="T24" fmla="*/ 17002 w 279"/>
              <a:gd name="T25" fmla="*/ 84989 h 233"/>
              <a:gd name="T26" fmla="*/ 76507 w 279"/>
              <a:gd name="T27" fmla="*/ 66961 h 233"/>
              <a:gd name="T28" fmla="*/ 90675 w 279"/>
              <a:gd name="T29" fmla="*/ 41207 h 233"/>
              <a:gd name="T30" fmla="*/ 342866 w 279"/>
              <a:gd name="T31" fmla="*/ 0 h 233"/>
              <a:gd name="T32" fmla="*/ 342866 w 279"/>
              <a:gd name="T33" fmla="*/ 25754 h 233"/>
              <a:gd name="T34" fmla="*/ 402372 w 279"/>
              <a:gd name="T35" fmla="*/ 56659 h 233"/>
              <a:gd name="T36" fmla="*/ 595056 w 279"/>
              <a:gd name="T37" fmla="*/ 25754 h 233"/>
              <a:gd name="T38" fmla="*/ 790575 w 279"/>
              <a:gd name="T39" fmla="*/ 157101 h 233"/>
              <a:gd name="T40" fmla="*/ 575221 w 279"/>
              <a:gd name="T41" fmla="*/ 484181 h 233"/>
              <a:gd name="T42" fmla="*/ 478879 w 279"/>
              <a:gd name="T43" fmla="*/ 515086 h 233"/>
              <a:gd name="T44" fmla="*/ 456210 w 279"/>
              <a:gd name="T45" fmla="*/ 589773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3" name="Freeform 135"/>
          <p:cNvSpPr>
            <a:spLocks/>
          </p:cNvSpPr>
          <p:nvPr/>
        </p:nvSpPr>
        <p:spPr bwMode="auto">
          <a:xfrm>
            <a:off x="7017648" y="3662123"/>
            <a:ext cx="790575" cy="601663"/>
          </a:xfrm>
          <a:custGeom>
            <a:avLst/>
            <a:gdLst>
              <a:gd name="T0" fmla="*/ 456210 w 279"/>
              <a:gd name="T1" fmla="*/ 591334 h 233"/>
              <a:gd name="T2" fmla="*/ 436375 w 279"/>
              <a:gd name="T3" fmla="*/ 601663 h 233"/>
              <a:gd name="T4" fmla="*/ 402372 w 279"/>
              <a:gd name="T5" fmla="*/ 591334 h 233"/>
              <a:gd name="T6" fmla="*/ 402372 w 279"/>
              <a:gd name="T7" fmla="*/ 544854 h 233"/>
              <a:gd name="T8" fmla="*/ 342866 w 279"/>
              <a:gd name="T9" fmla="*/ 516449 h 233"/>
              <a:gd name="T10" fmla="*/ 342866 w 279"/>
              <a:gd name="T11" fmla="*/ 472551 h 233"/>
              <a:gd name="T12" fmla="*/ 263525 w 279"/>
              <a:gd name="T13" fmla="*/ 415741 h 233"/>
              <a:gd name="T14" fmla="*/ 187018 w 279"/>
              <a:gd name="T15" fmla="*/ 330527 h 233"/>
              <a:gd name="T16" fmla="*/ 113344 w 279"/>
              <a:gd name="T17" fmla="*/ 258224 h 233"/>
              <a:gd name="T18" fmla="*/ 90675 w 279"/>
              <a:gd name="T19" fmla="*/ 185922 h 233"/>
              <a:gd name="T20" fmla="*/ 17002 w 279"/>
              <a:gd name="T21" fmla="*/ 173010 h 233"/>
              <a:gd name="T22" fmla="*/ 0 w 279"/>
              <a:gd name="T23" fmla="*/ 173010 h 233"/>
              <a:gd name="T24" fmla="*/ 17002 w 279"/>
              <a:gd name="T25" fmla="*/ 85214 h 233"/>
              <a:gd name="T26" fmla="*/ 76507 w 279"/>
              <a:gd name="T27" fmla="*/ 67138 h 233"/>
              <a:gd name="T28" fmla="*/ 90675 w 279"/>
              <a:gd name="T29" fmla="*/ 41316 h 233"/>
              <a:gd name="T30" fmla="*/ 342866 w 279"/>
              <a:gd name="T31" fmla="*/ 0 h 233"/>
              <a:gd name="T32" fmla="*/ 342866 w 279"/>
              <a:gd name="T33" fmla="*/ 25822 h 233"/>
              <a:gd name="T34" fmla="*/ 402372 w 279"/>
              <a:gd name="T35" fmla="*/ 56809 h 233"/>
              <a:gd name="T36" fmla="*/ 595056 w 279"/>
              <a:gd name="T37" fmla="*/ 25822 h 233"/>
              <a:gd name="T38" fmla="*/ 790575 w 279"/>
              <a:gd name="T39" fmla="*/ 157517 h 233"/>
              <a:gd name="T40" fmla="*/ 575221 w 279"/>
              <a:gd name="T41" fmla="*/ 485462 h 233"/>
              <a:gd name="T42" fmla="*/ 478879 w 279"/>
              <a:gd name="T43" fmla="*/ 516449 h 233"/>
              <a:gd name="T44" fmla="*/ 456210 w 279"/>
              <a:gd name="T45" fmla="*/ 591334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84" name="Freeform 136"/>
          <p:cNvSpPr>
            <a:spLocks/>
          </p:cNvSpPr>
          <p:nvPr/>
        </p:nvSpPr>
        <p:spPr bwMode="auto">
          <a:xfrm>
            <a:off x="6823973" y="3262073"/>
            <a:ext cx="1427163" cy="588963"/>
          </a:xfrm>
          <a:custGeom>
            <a:avLst/>
            <a:gdLst>
              <a:gd name="T0" fmla="*/ 1311294 w 505"/>
              <a:gd name="T1" fmla="*/ 0 h 229"/>
              <a:gd name="T2" fmla="*/ 1364990 w 505"/>
              <a:gd name="T3" fmla="*/ 97732 h 229"/>
              <a:gd name="T4" fmla="*/ 1288686 w 505"/>
              <a:gd name="T5" fmla="*/ 156885 h 229"/>
              <a:gd name="T6" fmla="*/ 1427163 w 505"/>
              <a:gd name="T7" fmla="*/ 156885 h 229"/>
              <a:gd name="T8" fmla="*/ 1364990 w 505"/>
              <a:gd name="T9" fmla="*/ 239186 h 229"/>
              <a:gd name="T10" fmla="*/ 1212382 w 505"/>
              <a:gd name="T11" fmla="*/ 239186 h 229"/>
              <a:gd name="T12" fmla="*/ 1249121 w 505"/>
              <a:gd name="T13" fmla="*/ 298339 h 229"/>
              <a:gd name="T14" fmla="*/ 1311294 w 505"/>
              <a:gd name="T15" fmla="*/ 313771 h 229"/>
              <a:gd name="T16" fmla="*/ 1189774 w 505"/>
              <a:gd name="T17" fmla="*/ 396071 h 229"/>
              <a:gd name="T18" fmla="*/ 1116296 w 505"/>
              <a:gd name="T19" fmla="*/ 529810 h 229"/>
              <a:gd name="T20" fmla="*/ 963688 w 505"/>
              <a:gd name="T21" fmla="*/ 588963 h 229"/>
              <a:gd name="T22" fmla="*/ 768690 w 505"/>
              <a:gd name="T23" fmla="*/ 457797 h 229"/>
              <a:gd name="T24" fmla="*/ 576517 w 505"/>
              <a:gd name="T25" fmla="*/ 486087 h 229"/>
              <a:gd name="T26" fmla="*/ 517170 w 505"/>
              <a:gd name="T27" fmla="*/ 457797 h 229"/>
              <a:gd name="T28" fmla="*/ 517170 w 505"/>
              <a:gd name="T29" fmla="*/ 429506 h 229"/>
              <a:gd name="T30" fmla="*/ 265650 w 505"/>
              <a:gd name="T31" fmla="*/ 470656 h 229"/>
              <a:gd name="T32" fmla="*/ 251520 w 505"/>
              <a:gd name="T33" fmla="*/ 496375 h 229"/>
              <a:gd name="T34" fmla="*/ 192172 w 505"/>
              <a:gd name="T35" fmla="*/ 514378 h 229"/>
              <a:gd name="T36" fmla="*/ 0 w 505"/>
              <a:gd name="T37" fmla="*/ 529810 h 229"/>
              <a:gd name="T38" fmla="*/ 36739 w 505"/>
              <a:gd name="T39" fmla="*/ 457797 h 229"/>
              <a:gd name="T40" fmla="*/ 251520 w 505"/>
              <a:gd name="T41" fmla="*/ 298339 h 229"/>
              <a:gd name="T42" fmla="*/ 302389 w 505"/>
              <a:gd name="T43" fmla="*/ 298339 h 229"/>
              <a:gd name="T44" fmla="*/ 361736 w 505"/>
              <a:gd name="T45" fmla="*/ 182604 h 229"/>
              <a:gd name="T46" fmla="*/ 1311294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5" name="Freeform 137"/>
          <p:cNvSpPr>
            <a:spLocks/>
          </p:cNvSpPr>
          <p:nvPr/>
        </p:nvSpPr>
        <p:spPr bwMode="auto">
          <a:xfrm>
            <a:off x="6823973" y="3262073"/>
            <a:ext cx="1427163" cy="588963"/>
          </a:xfrm>
          <a:custGeom>
            <a:avLst/>
            <a:gdLst>
              <a:gd name="T0" fmla="*/ 1311294 w 505"/>
              <a:gd name="T1" fmla="*/ 0 h 229"/>
              <a:gd name="T2" fmla="*/ 1364990 w 505"/>
              <a:gd name="T3" fmla="*/ 97732 h 229"/>
              <a:gd name="T4" fmla="*/ 1288686 w 505"/>
              <a:gd name="T5" fmla="*/ 156885 h 229"/>
              <a:gd name="T6" fmla="*/ 1427163 w 505"/>
              <a:gd name="T7" fmla="*/ 156885 h 229"/>
              <a:gd name="T8" fmla="*/ 1364990 w 505"/>
              <a:gd name="T9" fmla="*/ 239186 h 229"/>
              <a:gd name="T10" fmla="*/ 1212382 w 505"/>
              <a:gd name="T11" fmla="*/ 239186 h 229"/>
              <a:gd name="T12" fmla="*/ 1249121 w 505"/>
              <a:gd name="T13" fmla="*/ 298339 h 229"/>
              <a:gd name="T14" fmla="*/ 1311294 w 505"/>
              <a:gd name="T15" fmla="*/ 313771 h 229"/>
              <a:gd name="T16" fmla="*/ 1189774 w 505"/>
              <a:gd name="T17" fmla="*/ 396071 h 229"/>
              <a:gd name="T18" fmla="*/ 1116296 w 505"/>
              <a:gd name="T19" fmla="*/ 529810 h 229"/>
              <a:gd name="T20" fmla="*/ 963688 w 505"/>
              <a:gd name="T21" fmla="*/ 588963 h 229"/>
              <a:gd name="T22" fmla="*/ 768690 w 505"/>
              <a:gd name="T23" fmla="*/ 457797 h 229"/>
              <a:gd name="T24" fmla="*/ 576517 w 505"/>
              <a:gd name="T25" fmla="*/ 486087 h 229"/>
              <a:gd name="T26" fmla="*/ 517170 w 505"/>
              <a:gd name="T27" fmla="*/ 457797 h 229"/>
              <a:gd name="T28" fmla="*/ 517170 w 505"/>
              <a:gd name="T29" fmla="*/ 429506 h 229"/>
              <a:gd name="T30" fmla="*/ 265650 w 505"/>
              <a:gd name="T31" fmla="*/ 470656 h 229"/>
              <a:gd name="T32" fmla="*/ 251520 w 505"/>
              <a:gd name="T33" fmla="*/ 496375 h 229"/>
              <a:gd name="T34" fmla="*/ 192172 w 505"/>
              <a:gd name="T35" fmla="*/ 514378 h 229"/>
              <a:gd name="T36" fmla="*/ 0 w 505"/>
              <a:gd name="T37" fmla="*/ 529810 h 229"/>
              <a:gd name="T38" fmla="*/ 36739 w 505"/>
              <a:gd name="T39" fmla="*/ 457797 h 229"/>
              <a:gd name="T40" fmla="*/ 251520 w 505"/>
              <a:gd name="T41" fmla="*/ 298339 h 229"/>
              <a:gd name="T42" fmla="*/ 302389 w 505"/>
              <a:gd name="T43" fmla="*/ 298339 h 229"/>
              <a:gd name="T44" fmla="*/ 361736 w 505"/>
              <a:gd name="T45" fmla="*/ 182604 h 229"/>
              <a:gd name="T46" fmla="*/ 1311294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86" name="Freeform 138"/>
          <p:cNvSpPr>
            <a:spLocks/>
          </p:cNvSpPr>
          <p:nvPr/>
        </p:nvSpPr>
        <p:spPr bwMode="auto">
          <a:xfrm>
            <a:off x="6879536" y="2855673"/>
            <a:ext cx="1257300" cy="642938"/>
          </a:xfrm>
          <a:custGeom>
            <a:avLst/>
            <a:gdLst>
              <a:gd name="T0" fmla="*/ 0 w 443"/>
              <a:gd name="T1" fmla="*/ 642938 h 250"/>
              <a:gd name="T2" fmla="*/ 229890 w 443"/>
              <a:gd name="T3" fmla="*/ 442341 h 250"/>
              <a:gd name="T4" fmla="*/ 303682 w 443"/>
              <a:gd name="T5" fmla="*/ 501492 h 250"/>
              <a:gd name="T6" fmla="*/ 519381 w 443"/>
              <a:gd name="T7" fmla="*/ 403765 h 250"/>
              <a:gd name="T8" fmla="*/ 502352 w 443"/>
              <a:gd name="T9" fmla="*/ 360045 h 250"/>
              <a:gd name="T10" fmla="*/ 556277 w 443"/>
              <a:gd name="T11" fmla="*/ 246888 h 250"/>
              <a:gd name="T12" fmla="*/ 635745 w 443"/>
              <a:gd name="T13" fmla="*/ 144018 h 250"/>
              <a:gd name="T14" fmla="*/ 652774 w 443"/>
              <a:gd name="T15" fmla="*/ 128588 h 250"/>
              <a:gd name="T16" fmla="*/ 752109 w 443"/>
              <a:gd name="T17" fmla="*/ 12859 h 250"/>
              <a:gd name="T18" fmla="*/ 828740 w 443"/>
              <a:gd name="T19" fmla="*/ 43720 h 250"/>
              <a:gd name="T20" fmla="*/ 868474 w 443"/>
              <a:gd name="T21" fmla="*/ 0 h 250"/>
              <a:gd name="T22" fmla="*/ 982000 w 443"/>
              <a:gd name="T23" fmla="*/ 74581 h 250"/>
              <a:gd name="T24" fmla="*/ 962133 w 443"/>
              <a:gd name="T25" fmla="*/ 144018 h 250"/>
              <a:gd name="T26" fmla="*/ 1177832 w 443"/>
              <a:gd name="T27" fmla="*/ 216027 h 250"/>
              <a:gd name="T28" fmla="*/ 1194861 w 443"/>
              <a:gd name="T29" fmla="*/ 334328 h 250"/>
              <a:gd name="T30" fmla="*/ 1075658 w 443"/>
              <a:gd name="T31" fmla="*/ 316325 h 250"/>
              <a:gd name="T32" fmla="*/ 1177832 w 443"/>
              <a:gd name="T33" fmla="*/ 370332 h 250"/>
              <a:gd name="T34" fmla="*/ 1228919 w 443"/>
              <a:gd name="T35" fmla="*/ 360045 h 250"/>
              <a:gd name="T36" fmla="*/ 1257300 w 443"/>
              <a:gd name="T37" fmla="*/ 403765 h 250"/>
              <a:gd name="T38" fmla="*/ 303682 w 443"/>
              <a:gd name="T39" fmla="*/ 586359 h 250"/>
              <a:gd name="T40" fmla="*/ 0 w 443"/>
              <a:gd name="T41" fmla="*/ 642938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7" name="Freeform 139"/>
          <p:cNvSpPr>
            <a:spLocks/>
          </p:cNvSpPr>
          <p:nvPr/>
        </p:nvSpPr>
        <p:spPr bwMode="auto">
          <a:xfrm>
            <a:off x="6879536" y="2855673"/>
            <a:ext cx="1257300" cy="642938"/>
          </a:xfrm>
          <a:custGeom>
            <a:avLst/>
            <a:gdLst>
              <a:gd name="T0" fmla="*/ 0 w 443"/>
              <a:gd name="T1" fmla="*/ 642938 h 250"/>
              <a:gd name="T2" fmla="*/ 229890 w 443"/>
              <a:gd name="T3" fmla="*/ 442341 h 250"/>
              <a:gd name="T4" fmla="*/ 303682 w 443"/>
              <a:gd name="T5" fmla="*/ 501492 h 250"/>
              <a:gd name="T6" fmla="*/ 519381 w 443"/>
              <a:gd name="T7" fmla="*/ 403765 h 250"/>
              <a:gd name="T8" fmla="*/ 502352 w 443"/>
              <a:gd name="T9" fmla="*/ 360045 h 250"/>
              <a:gd name="T10" fmla="*/ 556277 w 443"/>
              <a:gd name="T11" fmla="*/ 246888 h 250"/>
              <a:gd name="T12" fmla="*/ 635745 w 443"/>
              <a:gd name="T13" fmla="*/ 144018 h 250"/>
              <a:gd name="T14" fmla="*/ 652774 w 443"/>
              <a:gd name="T15" fmla="*/ 128588 h 250"/>
              <a:gd name="T16" fmla="*/ 752109 w 443"/>
              <a:gd name="T17" fmla="*/ 12859 h 250"/>
              <a:gd name="T18" fmla="*/ 828740 w 443"/>
              <a:gd name="T19" fmla="*/ 43720 h 250"/>
              <a:gd name="T20" fmla="*/ 868474 w 443"/>
              <a:gd name="T21" fmla="*/ 0 h 250"/>
              <a:gd name="T22" fmla="*/ 982000 w 443"/>
              <a:gd name="T23" fmla="*/ 74581 h 250"/>
              <a:gd name="T24" fmla="*/ 962133 w 443"/>
              <a:gd name="T25" fmla="*/ 144018 h 250"/>
              <a:gd name="T26" fmla="*/ 1177832 w 443"/>
              <a:gd name="T27" fmla="*/ 216027 h 250"/>
              <a:gd name="T28" fmla="*/ 1194861 w 443"/>
              <a:gd name="T29" fmla="*/ 334328 h 250"/>
              <a:gd name="T30" fmla="*/ 1075658 w 443"/>
              <a:gd name="T31" fmla="*/ 316325 h 250"/>
              <a:gd name="T32" fmla="*/ 1177832 w 443"/>
              <a:gd name="T33" fmla="*/ 370332 h 250"/>
              <a:gd name="T34" fmla="*/ 1228919 w 443"/>
              <a:gd name="T35" fmla="*/ 360045 h 250"/>
              <a:gd name="T36" fmla="*/ 1257300 w 443"/>
              <a:gd name="T37" fmla="*/ 403765 h 250"/>
              <a:gd name="T38" fmla="*/ 303682 w 443"/>
              <a:gd name="T39" fmla="*/ 586359 h 250"/>
              <a:gd name="T40" fmla="*/ 0 w 443"/>
              <a:gd name="T41" fmla="*/ 642938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88" name="Freeform 140"/>
          <p:cNvSpPr>
            <a:spLocks/>
          </p:cNvSpPr>
          <p:nvPr/>
        </p:nvSpPr>
        <p:spPr bwMode="auto">
          <a:xfrm>
            <a:off x="6970023" y="2668348"/>
            <a:ext cx="758825" cy="692150"/>
          </a:xfrm>
          <a:custGeom>
            <a:avLst/>
            <a:gdLst>
              <a:gd name="T0" fmla="*/ 136418 w 267"/>
              <a:gd name="T1" fmla="*/ 630166 h 268"/>
              <a:gd name="T2" fmla="*/ 56841 w 267"/>
              <a:gd name="T3" fmla="*/ 617253 h 268"/>
              <a:gd name="T4" fmla="*/ 42631 w 267"/>
              <a:gd name="T5" fmla="*/ 575931 h 268"/>
              <a:gd name="T6" fmla="*/ 22736 w 267"/>
              <a:gd name="T7" fmla="*/ 547522 h 268"/>
              <a:gd name="T8" fmla="*/ 0 w 267"/>
              <a:gd name="T9" fmla="*/ 475207 h 268"/>
              <a:gd name="T10" fmla="*/ 56841 w 267"/>
              <a:gd name="T11" fmla="*/ 433885 h 268"/>
              <a:gd name="T12" fmla="*/ 153470 w 267"/>
              <a:gd name="T13" fmla="*/ 304753 h 268"/>
              <a:gd name="T14" fmla="*/ 238731 w 267"/>
              <a:gd name="T15" fmla="*/ 229856 h 268"/>
              <a:gd name="T16" fmla="*/ 235889 w 267"/>
              <a:gd name="T17" fmla="*/ 0 h 268"/>
              <a:gd name="T18" fmla="*/ 289888 w 267"/>
              <a:gd name="T19" fmla="*/ 201447 h 268"/>
              <a:gd name="T20" fmla="*/ 449043 w 267"/>
              <a:gd name="T21" fmla="*/ 185951 h 268"/>
              <a:gd name="T22" fmla="*/ 463253 w 267"/>
              <a:gd name="T23" fmla="*/ 286674 h 268"/>
              <a:gd name="T24" fmla="*/ 582618 w 267"/>
              <a:gd name="T25" fmla="*/ 185951 h 268"/>
              <a:gd name="T26" fmla="*/ 758825 w 267"/>
              <a:gd name="T27" fmla="*/ 160124 h 268"/>
              <a:gd name="T28" fmla="*/ 736089 w 267"/>
              <a:gd name="T29" fmla="*/ 229856 h 268"/>
              <a:gd name="T30" fmla="*/ 662196 w 267"/>
              <a:gd name="T31" fmla="*/ 201447 h 268"/>
              <a:gd name="T32" fmla="*/ 562724 w 267"/>
              <a:gd name="T33" fmla="*/ 317666 h 268"/>
              <a:gd name="T34" fmla="*/ 542830 w 267"/>
              <a:gd name="T35" fmla="*/ 330579 h 268"/>
              <a:gd name="T36" fmla="*/ 463253 w 267"/>
              <a:gd name="T37" fmla="*/ 433885 h 268"/>
              <a:gd name="T38" fmla="*/ 409254 w 267"/>
              <a:gd name="T39" fmla="*/ 547522 h 268"/>
              <a:gd name="T40" fmla="*/ 429148 w 267"/>
              <a:gd name="T41" fmla="*/ 591427 h 268"/>
              <a:gd name="T42" fmla="*/ 213153 w 267"/>
              <a:gd name="T43" fmla="*/ 692150 h 268"/>
              <a:gd name="T44" fmla="*/ 136418 w 267"/>
              <a:gd name="T45" fmla="*/ 63016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9" name="Freeform 141"/>
          <p:cNvSpPr>
            <a:spLocks/>
          </p:cNvSpPr>
          <p:nvPr/>
        </p:nvSpPr>
        <p:spPr bwMode="auto">
          <a:xfrm>
            <a:off x="6970023" y="2668348"/>
            <a:ext cx="758825" cy="692150"/>
          </a:xfrm>
          <a:custGeom>
            <a:avLst/>
            <a:gdLst>
              <a:gd name="T0" fmla="*/ 136418 w 267"/>
              <a:gd name="T1" fmla="*/ 630166 h 268"/>
              <a:gd name="T2" fmla="*/ 56841 w 267"/>
              <a:gd name="T3" fmla="*/ 617253 h 268"/>
              <a:gd name="T4" fmla="*/ 42631 w 267"/>
              <a:gd name="T5" fmla="*/ 575931 h 268"/>
              <a:gd name="T6" fmla="*/ 22736 w 267"/>
              <a:gd name="T7" fmla="*/ 547522 h 268"/>
              <a:gd name="T8" fmla="*/ 0 w 267"/>
              <a:gd name="T9" fmla="*/ 475207 h 268"/>
              <a:gd name="T10" fmla="*/ 56841 w 267"/>
              <a:gd name="T11" fmla="*/ 433885 h 268"/>
              <a:gd name="T12" fmla="*/ 153470 w 267"/>
              <a:gd name="T13" fmla="*/ 304753 h 268"/>
              <a:gd name="T14" fmla="*/ 238731 w 267"/>
              <a:gd name="T15" fmla="*/ 229856 h 268"/>
              <a:gd name="T16" fmla="*/ 235889 w 267"/>
              <a:gd name="T17" fmla="*/ 0 h 268"/>
              <a:gd name="T18" fmla="*/ 289888 w 267"/>
              <a:gd name="T19" fmla="*/ 201447 h 268"/>
              <a:gd name="T20" fmla="*/ 449043 w 267"/>
              <a:gd name="T21" fmla="*/ 185951 h 268"/>
              <a:gd name="T22" fmla="*/ 463253 w 267"/>
              <a:gd name="T23" fmla="*/ 286674 h 268"/>
              <a:gd name="T24" fmla="*/ 582618 w 267"/>
              <a:gd name="T25" fmla="*/ 185951 h 268"/>
              <a:gd name="T26" fmla="*/ 758825 w 267"/>
              <a:gd name="T27" fmla="*/ 160124 h 268"/>
              <a:gd name="T28" fmla="*/ 736089 w 267"/>
              <a:gd name="T29" fmla="*/ 229856 h 268"/>
              <a:gd name="T30" fmla="*/ 662196 w 267"/>
              <a:gd name="T31" fmla="*/ 201447 h 268"/>
              <a:gd name="T32" fmla="*/ 562724 w 267"/>
              <a:gd name="T33" fmla="*/ 317666 h 268"/>
              <a:gd name="T34" fmla="*/ 542830 w 267"/>
              <a:gd name="T35" fmla="*/ 330579 h 268"/>
              <a:gd name="T36" fmla="*/ 463253 w 267"/>
              <a:gd name="T37" fmla="*/ 433885 h 268"/>
              <a:gd name="T38" fmla="*/ 409254 w 267"/>
              <a:gd name="T39" fmla="*/ 547522 h 268"/>
              <a:gd name="T40" fmla="*/ 429148 w 267"/>
              <a:gd name="T41" fmla="*/ 591427 h 268"/>
              <a:gd name="T42" fmla="*/ 213153 w 267"/>
              <a:gd name="T43" fmla="*/ 692150 h 268"/>
              <a:gd name="T44" fmla="*/ 136418 w 267"/>
              <a:gd name="T45" fmla="*/ 63016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90" name="Freeform 142"/>
          <p:cNvSpPr>
            <a:spLocks/>
          </p:cNvSpPr>
          <p:nvPr/>
        </p:nvSpPr>
        <p:spPr bwMode="auto">
          <a:xfrm>
            <a:off x="7419286" y="2703273"/>
            <a:ext cx="769937" cy="374650"/>
          </a:xfrm>
          <a:custGeom>
            <a:avLst/>
            <a:gdLst>
              <a:gd name="T0" fmla="*/ 0 w 272"/>
              <a:gd name="T1" fmla="*/ 151400 h 146"/>
              <a:gd name="T2" fmla="*/ 617082 w 272"/>
              <a:gd name="T3" fmla="*/ 0 h 146"/>
              <a:gd name="T4" fmla="*/ 653880 w 272"/>
              <a:gd name="T5" fmla="*/ 38491 h 146"/>
              <a:gd name="T6" fmla="*/ 673695 w 272"/>
              <a:gd name="T7" fmla="*/ 74417 h 146"/>
              <a:gd name="T8" fmla="*/ 687848 w 272"/>
              <a:gd name="T9" fmla="*/ 254043 h 146"/>
              <a:gd name="T10" fmla="*/ 769937 w 272"/>
              <a:gd name="T11" fmla="*/ 254043 h 146"/>
              <a:gd name="T12" fmla="*/ 747292 w 272"/>
              <a:gd name="T13" fmla="*/ 374650 h 146"/>
              <a:gd name="T14" fmla="*/ 659542 w 272"/>
              <a:gd name="T15" fmla="*/ 359253 h 146"/>
              <a:gd name="T16" fmla="*/ 617082 w 272"/>
              <a:gd name="T17" fmla="*/ 254043 h 146"/>
              <a:gd name="T18" fmla="*/ 585945 w 272"/>
              <a:gd name="T19" fmla="*/ 212986 h 146"/>
              <a:gd name="T20" fmla="*/ 577453 w 272"/>
              <a:gd name="T21" fmla="*/ 92379 h 146"/>
              <a:gd name="T22" fmla="*/ 594437 w 272"/>
              <a:gd name="T23" fmla="*/ 48756 h 146"/>
              <a:gd name="T24" fmla="*/ 546316 w 272"/>
              <a:gd name="T25" fmla="*/ 133437 h 146"/>
              <a:gd name="T26" fmla="*/ 568961 w 272"/>
              <a:gd name="T27" fmla="*/ 248911 h 146"/>
              <a:gd name="T28" fmla="*/ 628404 w 272"/>
              <a:gd name="T29" fmla="*/ 338725 h 146"/>
              <a:gd name="T30" fmla="*/ 421767 w 272"/>
              <a:gd name="T31" fmla="*/ 295101 h 146"/>
              <a:gd name="T32" fmla="*/ 438751 w 272"/>
              <a:gd name="T33" fmla="*/ 223250 h 146"/>
              <a:gd name="T34" fmla="*/ 325525 w 272"/>
              <a:gd name="T35" fmla="*/ 151400 h 146"/>
              <a:gd name="T36" fmla="*/ 285896 w 272"/>
              <a:gd name="T37" fmla="*/ 195023 h 146"/>
              <a:gd name="T38" fmla="*/ 305710 w 272"/>
              <a:gd name="T39" fmla="*/ 123173 h 146"/>
              <a:gd name="T40" fmla="*/ 130210 w 272"/>
              <a:gd name="T41" fmla="*/ 151400 h 146"/>
              <a:gd name="T42" fmla="*/ 14153 w 272"/>
              <a:gd name="T43" fmla="*/ 251477 h 146"/>
              <a:gd name="T44" fmla="*/ 0 w 272"/>
              <a:gd name="T45" fmla="*/ 15140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1" name="Freeform 143"/>
          <p:cNvSpPr>
            <a:spLocks/>
          </p:cNvSpPr>
          <p:nvPr/>
        </p:nvSpPr>
        <p:spPr bwMode="auto">
          <a:xfrm>
            <a:off x="7419286" y="2703273"/>
            <a:ext cx="769937" cy="374650"/>
          </a:xfrm>
          <a:custGeom>
            <a:avLst/>
            <a:gdLst>
              <a:gd name="T0" fmla="*/ 0 w 272"/>
              <a:gd name="T1" fmla="*/ 151400 h 146"/>
              <a:gd name="T2" fmla="*/ 617082 w 272"/>
              <a:gd name="T3" fmla="*/ 0 h 146"/>
              <a:gd name="T4" fmla="*/ 653880 w 272"/>
              <a:gd name="T5" fmla="*/ 38491 h 146"/>
              <a:gd name="T6" fmla="*/ 673695 w 272"/>
              <a:gd name="T7" fmla="*/ 74417 h 146"/>
              <a:gd name="T8" fmla="*/ 687848 w 272"/>
              <a:gd name="T9" fmla="*/ 254043 h 146"/>
              <a:gd name="T10" fmla="*/ 769937 w 272"/>
              <a:gd name="T11" fmla="*/ 254043 h 146"/>
              <a:gd name="T12" fmla="*/ 747292 w 272"/>
              <a:gd name="T13" fmla="*/ 374650 h 146"/>
              <a:gd name="T14" fmla="*/ 659542 w 272"/>
              <a:gd name="T15" fmla="*/ 359253 h 146"/>
              <a:gd name="T16" fmla="*/ 617082 w 272"/>
              <a:gd name="T17" fmla="*/ 254043 h 146"/>
              <a:gd name="T18" fmla="*/ 585945 w 272"/>
              <a:gd name="T19" fmla="*/ 212986 h 146"/>
              <a:gd name="T20" fmla="*/ 577453 w 272"/>
              <a:gd name="T21" fmla="*/ 92379 h 146"/>
              <a:gd name="T22" fmla="*/ 594437 w 272"/>
              <a:gd name="T23" fmla="*/ 48756 h 146"/>
              <a:gd name="T24" fmla="*/ 546316 w 272"/>
              <a:gd name="T25" fmla="*/ 133437 h 146"/>
              <a:gd name="T26" fmla="*/ 568961 w 272"/>
              <a:gd name="T27" fmla="*/ 248911 h 146"/>
              <a:gd name="T28" fmla="*/ 628404 w 272"/>
              <a:gd name="T29" fmla="*/ 338725 h 146"/>
              <a:gd name="T30" fmla="*/ 421767 w 272"/>
              <a:gd name="T31" fmla="*/ 295101 h 146"/>
              <a:gd name="T32" fmla="*/ 438751 w 272"/>
              <a:gd name="T33" fmla="*/ 223250 h 146"/>
              <a:gd name="T34" fmla="*/ 325525 w 272"/>
              <a:gd name="T35" fmla="*/ 151400 h 146"/>
              <a:gd name="T36" fmla="*/ 285896 w 272"/>
              <a:gd name="T37" fmla="*/ 195023 h 146"/>
              <a:gd name="T38" fmla="*/ 305710 w 272"/>
              <a:gd name="T39" fmla="*/ 123173 h 146"/>
              <a:gd name="T40" fmla="*/ 130210 w 272"/>
              <a:gd name="T41" fmla="*/ 151400 h 146"/>
              <a:gd name="T42" fmla="*/ 14153 w 272"/>
              <a:gd name="T43" fmla="*/ 251477 h 146"/>
              <a:gd name="T44" fmla="*/ 0 w 272"/>
              <a:gd name="T45" fmla="*/ 15140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92" name="Freeform 144"/>
          <p:cNvSpPr>
            <a:spLocks/>
          </p:cNvSpPr>
          <p:nvPr/>
        </p:nvSpPr>
        <p:spPr bwMode="auto">
          <a:xfrm>
            <a:off x="8093973" y="2774711"/>
            <a:ext cx="95250" cy="184150"/>
          </a:xfrm>
          <a:custGeom>
            <a:avLst/>
            <a:gdLst>
              <a:gd name="T0" fmla="*/ 11545 w 33"/>
              <a:gd name="T1" fmla="*/ 0 h 72"/>
              <a:gd name="T2" fmla="*/ 86591 w 33"/>
              <a:gd name="T3" fmla="*/ 122767 h 72"/>
              <a:gd name="T4" fmla="*/ 95250 w 33"/>
              <a:gd name="T5" fmla="*/ 184150 h 72"/>
              <a:gd name="T6" fmla="*/ 11545 w 33"/>
              <a:gd name="T7" fmla="*/ 184150 h 72"/>
              <a:gd name="T8" fmla="*/ 0 w 33"/>
              <a:gd name="T9" fmla="*/ 2558 h 72"/>
              <a:gd name="T10" fmla="*/ 11545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3" name="Freeform 145"/>
          <p:cNvSpPr>
            <a:spLocks/>
          </p:cNvSpPr>
          <p:nvPr/>
        </p:nvSpPr>
        <p:spPr bwMode="auto">
          <a:xfrm>
            <a:off x="8093973" y="2774711"/>
            <a:ext cx="95250" cy="184150"/>
          </a:xfrm>
          <a:custGeom>
            <a:avLst/>
            <a:gdLst>
              <a:gd name="T0" fmla="*/ 11545 w 33"/>
              <a:gd name="T1" fmla="*/ 0 h 72"/>
              <a:gd name="T2" fmla="*/ 86591 w 33"/>
              <a:gd name="T3" fmla="*/ 122767 h 72"/>
              <a:gd name="T4" fmla="*/ 95250 w 33"/>
              <a:gd name="T5" fmla="*/ 184150 h 72"/>
              <a:gd name="T6" fmla="*/ 11545 w 33"/>
              <a:gd name="T7" fmla="*/ 184150 h 72"/>
              <a:gd name="T8" fmla="*/ 0 w 33"/>
              <a:gd name="T9" fmla="*/ 2558 h 72"/>
              <a:gd name="T10" fmla="*/ 11545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94" name="Freeform 146"/>
          <p:cNvSpPr>
            <a:spLocks/>
          </p:cNvSpPr>
          <p:nvPr/>
        </p:nvSpPr>
        <p:spPr bwMode="auto">
          <a:xfrm>
            <a:off x="7171636" y="2280998"/>
            <a:ext cx="982662" cy="588963"/>
          </a:xfrm>
          <a:custGeom>
            <a:avLst/>
            <a:gdLst>
              <a:gd name="T0" fmla="*/ 0 w 347"/>
              <a:gd name="T1" fmla="*/ 144658 h 228"/>
              <a:gd name="T2" fmla="*/ 90620 w 347"/>
              <a:gd name="T3" fmla="*/ 59413 h 228"/>
              <a:gd name="T4" fmla="*/ 110443 w 347"/>
              <a:gd name="T5" fmla="*/ 131742 h 228"/>
              <a:gd name="T6" fmla="*/ 784430 w 347"/>
              <a:gd name="T7" fmla="*/ 0 h 228"/>
              <a:gd name="T8" fmla="*/ 826909 w 347"/>
              <a:gd name="T9" fmla="*/ 2583 h 228"/>
              <a:gd name="T10" fmla="*/ 883546 w 347"/>
              <a:gd name="T11" fmla="*/ 12916 h 228"/>
              <a:gd name="T12" fmla="*/ 883546 w 347"/>
              <a:gd name="T13" fmla="*/ 72329 h 228"/>
              <a:gd name="T14" fmla="*/ 937352 w 347"/>
              <a:gd name="T15" fmla="*/ 72329 h 228"/>
              <a:gd name="T16" fmla="*/ 883546 w 347"/>
              <a:gd name="T17" fmla="*/ 170489 h 228"/>
              <a:gd name="T18" fmla="*/ 926024 w 347"/>
              <a:gd name="T19" fmla="*/ 229902 h 228"/>
              <a:gd name="T20" fmla="*/ 982662 w 347"/>
              <a:gd name="T21" fmla="*/ 276399 h 228"/>
              <a:gd name="T22" fmla="*/ 926024 w 347"/>
              <a:gd name="T23" fmla="*/ 361644 h 228"/>
              <a:gd name="T24" fmla="*/ 866555 w 347"/>
              <a:gd name="T25" fmla="*/ 421057 h 228"/>
              <a:gd name="T26" fmla="*/ 249205 w 347"/>
              <a:gd name="T27" fmla="*/ 573464 h 228"/>
              <a:gd name="T28" fmla="*/ 90620 w 347"/>
              <a:gd name="T29" fmla="*/ 588963 h 228"/>
              <a:gd name="T30" fmla="*/ 33983 w 347"/>
              <a:gd name="T31" fmla="*/ 384892 h 228"/>
              <a:gd name="T32" fmla="*/ 0 w 347"/>
              <a:gd name="T33" fmla="*/ 144658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5" name="Freeform 147"/>
          <p:cNvSpPr>
            <a:spLocks/>
          </p:cNvSpPr>
          <p:nvPr/>
        </p:nvSpPr>
        <p:spPr bwMode="auto">
          <a:xfrm>
            <a:off x="7171636" y="2280998"/>
            <a:ext cx="982662" cy="588963"/>
          </a:xfrm>
          <a:custGeom>
            <a:avLst/>
            <a:gdLst>
              <a:gd name="T0" fmla="*/ 0 w 347"/>
              <a:gd name="T1" fmla="*/ 144658 h 228"/>
              <a:gd name="T2" fmla="*/ 90620 w 347"/>
              <a:gd name="T3" fmla="*/ 59413 h 228"/>
              <a:gd name="T4" fmla="*/ 110443 w 347"/>
              <a:gd name="T5" fmla="*/ 131742 h 228"/>
              <a:gd name="T6" fmla="*/ 784430 w 347"/>
              <a:gd name="T7" fmla="*/ 0 h 228"/>
              <a:gd name="T8" fmla="*/ 826909 w 347"/>
              <a:gd name="T9" fmla="*/ 2583 h 228"/>
              <a:gd name="T10" fmla="*/ 883546 w 347"/>
              <a:gd name="T11" fmla="*/ 12916 h 228"/>
              <a:gd name="T12" fmla="*/ 883546 w 347"/>
              <a:gd name="T13" fmla="*/ 72329 h 228"/>
              <a:gd name="T14" fmla="*/ 937352 w 347"/>
              <a:gd name="T15" fmla="*/ 72329 h 228"/>
              <a:gd name="T16" fmla="*/ 883546 w 347"/>
              <a:gd name="T17" fmla="*/ 170489 h 228"/>
              <a:gd name="T18" fmla="*/ 926024 w 347"/>
              <a:gd name="T19" fmla="*/ 229902 h 228"/>
              <a:gd name="T20" fmla="*/ 982662 w 347"/>
              <a:gd name="T21" fmla="*/ 276399 h 228"/>
              <a:gd name="T22" fmla="*/ 926024 w 347"/>
              <a:gd name="T23" fmla="*/ 361644 h 228"/>
              <a:gd name="T24" fmla="*/ 866555 w 347"/>
              <a:gd name="T25" fmla="*/ 421057 h 228"/>
              <a:gd name="T26" fmla="*/ 249205 w 347"/>
              <a:gd name="T27" fmla="*/ 573464 h 228"/>
              <a:gd name="T28" fmla="*/ 90620 w 347"/>
              <a:gd name="T29" fmla="*/ 588963 h 228"/>
              <a:gd name="T30" fmla="*/ 33983 w 347"/>
              <a:gd name="T31" fmla="*/ 384892 h 228"/>
              <a:gd name="T32" fmla="*/ 0 w 347"/>
              <a:gd name="T33" fmla="*/ 144658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96" name="Freeform 148"/>
          <p:cNvSpPr>
            <a:spLocks/>
          </p:cNvSpPr>
          <p:nvPr/>
        </p:nvSpPr>
        <p:spPr bwMode="auto">
          <a:xfrm>
            <a:off x="7278418" y="1687274"/>
            <a:ext cx="1209675" cy="809625"/>
          </a:xfrm>
          <a:custGeom>
            <a:avLst/>
            <a:gdLst>
              <a:gd name="T0" fmla="*/ 93269 w 428"/>
              <a:gd name="T1" fmla="*/ 563892 h 313"/>
              <a:gd name="T2" fmla="*/ 93269 w 428"/>
              <a:gd name="T3" fmla="*/ 491466 h 313"/>
              <a:gd name="T4" fmla="*/ 186539 w 428"/>
              <a:gd name="T5" fmla="*/ 431972 h 313"/>
              <a:gd name="T6" fmla="*/ 325029 w 428"/>
              <a:gd name="T7" fmla="*/ 463012 h 313"/>
              <a:gd name="T8" fmla="*/ 401341 w 428"/>
              <a:gd name="T9" fmla="*/ 416452 h 313"/>
              <a:gd name="T10" fmla="*/ 520047 w 428"/>
              <a:gd name="T11" fmla="*/ 333679 h 313"/>
              <a:gd name="T12" fmla="*/ 460694 w 428"/>
              <a:gd name="T13" fmla="*/ 230213 h 313"/>
              <a:gd name="T14" fmla="*/ 494610 w 428"/>
              <a:gd name="T15" fmla="*/ 214693 h 313"/>
              <a:gd name="T16" fmla="*/ 593532 w 428"/>
              <a:gd name="T17" fmla="*/ 90533 h 313"/>
              <a:gd name="T18" fmla="*/ 898777 w 428"/>
              <a:gd name="T19" fmla="*/ 0 h 313"/>
              <a:gd name="T20" fmla="*/ 941172 w 428"/>
              <a:gd name="T21" fmla="*/ 245733 h 313"/>
              <a:gd name="T22" fmla="*/ 997699 w 428"/>
              <a:gd name="T23" fmla="*/ 287119 h 313"/>
              <a:gd name="T24" fmla="*/ 1020310 w 428"/>
              <a:gd name="T25" fmla="*/ 387999 h 313"/>
              <a:gd name="T26" fmla="*/ 1040094 w 428"/>
              <a:gd name="T27" fmla="*/ 519919 h 313"/>
              <a:gd name="T28" fmla="*/ 1057052 w 428"/>
              <a:gd name="T29" fmla="*/ 659599 h 313"/>
              <a:gd name="T30" fmla="*/ 1020310 w 428"/>
              <a:gd name="T31" fmla="*/ 734612 h 313"/>
              <a:gd name="T32" fmla="*/ 1133364 w 428"/>
              <a:gd name="T33" fmla="*/ 693225 h 313"/>
              <a:gd name="T34" fmla="*/ 1172933 w 428"/>
              <a:gd name="T35" fmla="*/ 646665 h 313"/>
              <a:gd name="T36" fmla="*/ 1209675 w 428"/>
              <a:gd name="T37" fmla="*/ 664772 h 313"/>
              <a:gd name="T38" fmla="*/ 1020310 w 428"/>
              <a:gd name="T39" fmla="*/ 809625 h 313"/>
              <a:gd name="T40" fmla="*/ 1020310 w 428"/>
              <a:gd name="T41" fmla="*/ 734612 h 313"/>
              <a:gd name="T42" fmla="*/ 867687 w 428"/>
              <a:gd name="T43" fmla="*/ 693225 h 313"/>
              <a:gd name="T44" fmla="*/ 788550 w 428"/>
              <a:gd name="T45" fmla="*/ 693225 h 313"/>
              <a:gd name="T46" fmla="*/ 788550 w 428"/>
              <a:gd name="T47" fmla="*/ 638905 h 313"/>
              <a:gd name="T48" fmla="*/ 729197 w 428"/>
              <a:gd name="T49" fmla="*/ 623385 h 313"/>
              <a:gd name="T50" fmla="*/ 686801 w 428"/>
              <a:gd name="T51" fmla="*/ 620799 h 313"/>
              <a:gd name="T52" fmla="*/ 14132 w 428"/>
              <a:gd name="T53" fmla="*/ 752718 h 313"/>
              <a:gd name="T54" fmla="*/ 0 w 428"/>
              <a:gd name="T55" fmla="*/ 680292 h 313"/>
              <a:gd name="T56" fmla="*/ 93269 w 428"/>
              <a:gd name="T57" fmla="*/ 563892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7" name="Freeform 149"/>
          <p:cNvSpPr>
            <a:spLocks/>
          </p:cNvSpPr>
          <p:nvPr/>
        </p:nvSpPr>
        <p:spPr bwMode="auto">
          <a:xfrm>
            <a:off x="7278418" y="1687274"/>
            <a:ext cx="1209675" cy="809625"/>
          </a:xfrm>
          <a:custGeom>
            <a:avLst/>
            <a:gdLst>
              <a:gd name="T0" fmla="*/ 93269 w 428"/>
              <a:gd name="T1" fmla="*/ 563892 h 313"/>
              <a:gd name="T2" fmla="*/ 93269 w 428"/>
              <a:gd name="T3" fmla="*/ 491466 h 313"/>
              <a:gd name="T4" fmla="*/ 186539 w 428"/>
              <a:gd name="T5" fmla="*/ 431972 h 313"/>
              <a:gd name="T6" fmla="*/ 325029 w 428"/>
              <a:gd name="T7" fmla="*/ 463012 h 313"/>
              <a:gd name="T8" fmla="*/ 401341 w 428"/>
              <a:gd name="T9" fmla="*/ 416452 h 313"/>
              <a:gd name="T10" fmla="*/ 520047 w 428"/>
              <a:gd name="T11" fmla="*/ 333679 h 313"/>
              <a:gd name="T12" fmla="*/ 460694 w 428"/>
              <a:gd name="T13" fmla="*/ 230213 h 313"/>
              <a:gd name="T14" fmla="*/ 494610 w 428"/>
              <a:gd name="T15" fmla="*/ 214693 h 313"/>
              <a:gd name="T16" fmla="*/ 593532 w 428"/>
              <a:gd name="T17" fmla="*/ 90533 h 313"/>
              <a:gd name="T18" fmla="*/ 898777 w 428"/>
              <a:gd name="T19" fmla="*/ 0 h 313"/>
              <a:gd name="T20" fmla="*/ 941172 w 428"/>
              <a:gd name="T21" fmla="*/ 245733 h 313"/>
              <a:gd name="T22" fmla="*/ 997699 w 428"/>
              <a:gd name="T23" fmla="*/ 287119 h 313"/>
              <a:gd name="T24" fmla="*/ 1020310 w 428"/>
              <a:gd name="T25" fmla="*/ 387999 h 313"/>
              <a:gd name="T26" fmla="*/ 1040094 w 428"/>
              <a:gd name="T27" fmla="*/ 519919 h 313"/>
              <a:gd name="T28" fmla="*/ 1057052 w 428"/>
              <a:gd name="T29" fmla="*/ 659599 h 313"/>
              <a:gd name="T30" fmla="*/ 1020310 w 428"/>
              <a:gd name="T31" fmla="*/ 734612 h 313"/>
              <a:gd name="T32" fmla="*/ 1133364 w 428"/>
              <a:gd name="T33" fmla="*/ 693225 h 313"/>
              <a:gd name="T34" fmla="*/ 1172933 w 428"/>
              <a:gd name="T35" fmla="*/ 646665 h 313"/>
              <a:gd name="T36" fmla="*/ 1209675 w 428"/>
              <a:gd name="T37" fmla="*/ 664772 h 313"/>
              <a:gd name="T38" fmla="*/ 1020310 w 428"/>
              <a:gd name="T39" fmla="*/ 809625 h 313"/>
              <a:gd name="T40" fmla="*/ 1020310 w 428"/>
              <a:gd name="T41" fmla="*/ 734612 h 313"/>
              <a:gd name="T42" fmla="*/ 867687 w 428"/>
              <a:gd name="T43" fmla="*/ 693225 h 313"/>
              <a:gd name="T44" fmla="*/ 788550 w 428"/>
              <a:gd name="T45" fmla="*/ 693225 h 313"/>
              <a:gd name="T46" fmla="*/ 788550 w 428"/>
              <a:gd name="T47" fmla="*/ 638905 h 313"/>
              <a:gd name="T48" fmla="*/ 729197 w 428"/>
              <a:gd name="T49" fmla="*/ 623385 h 313"/>
              <a:gd name="T50" fmla="*/ 686801 w 428"/>
              <a:gd name="T51" fmla="*/ 620799 h 313"/>
              <a:gd name="T52" fmla="*/ 14132 w 428"/>
              <a:gd name="T53" fmla="*/ 752718 h 313"/>
              <a:gd name="T54" fmla="*/ 0 w 428"/>
              <a:gd name="T55" fmla="*/ 680292 h 313"/>
              <a:gd name="T56" fmla="*/ 93269 w 428"/>
              <a:gd name="T57" fmla="*/ 563892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98" name="Freeform 150"/>
          <p:cNvSpPr>
            <a:spLocks/>
          </p:cNvSpPr>
          <p:nvPr/>
        </p:nvSpPr>
        <p:spPr bwMode="auto">
          <a:xfrm>
            <a:off x="8038411" y="2354023"/>
            <a:ext cx="247650" cy="442913"/>
          </a:xfrm>
          <a:custGeom>
            <a:avLst/>
            <a:gdLst>
              <a:gd name="T0" fmla="*/ 33770 w 88"/>
              <a:gd name="T1" fmla="*/ 388836 h 172"/>
              <a:gd name="T2" fmla="*/ 0 w 88"/>
              <a:gd name="T3" fmla="*/ 345060 h 172"/>
              <a:gd name="T4" fmla="*/ 56284 w 88"/>
              <a:gd name="T5" fmla="*/ 285833 h 172"/>
              <a:gd name="T6" fmla="*/ 109754 w 88"/>
              <a:gd name="T7" fmla="*/ 203431 h 172"/>
              <a:gd name="T8" fmla="*/ 56284 w 88"/>
              <a:gd name="T9" fmla="*/ 157080 h 172"/>
              <a:gd name="T10" fmla="*/ 16885 w 88"/>
              <a:gd name="T11" fmla="*/ 97853 h 172"/>
              <a:gd name="T12" fmla="*/ 73169 w 88"/>
              <a:gd name="T13" fmla="*/ 0 h 172"/>
              <a:gd name="T14" fmla="*/ 95683 w 88"/>
              <a:gd name="T15" fmla="*/ 0 h 172"/>
              <a:gd name="T16" fmla="*/ 247650 w 88"/>
              <a:gd name="T17" fmla="*/ 38626 h 172"/>
              <a:gd name="T18" fmla="*/ 247650 w 88"/>
              <a:gd name="T19" fmla="*/ 56652 h 172"/>
              <a:gd name="T20" fmla="*/ 247650 w 88"/>
              <a:gd name="T21" fmla="*/ 38626 h 172"/>
              <a:gd name="T22" fmla="*/ 216694 w 88"/>
              <a:gd name="T23" fmla="*/ 133904 h 172"/>
              <a:gd name="T24" fmla="*/ 247650 w 88"/>
              <a:gd name="T25" fmla="*/ 229182 h 172"/>
              <a:gd name="T26" fmla="*/ 188552 w 88"/>
              <a:gd name="T27" fmla="*/ 442913 h 172"/>
              <a:gd name="T28" fmla="*/ 73169 w 88"/>
              <a:gd name="T29" fmla="*/ 414587 h 172"/>
              <a:gd name="T30" fmla="*/ 33770 w 88"/>
              <a:gd name="T31" fmla="*/ 38883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9" name="Freeform 151"/>
          <p:cNvSpPr>
            <a:spLocks/>
          </p:cNvSpPr>
          <p:nvPr/>
        </p:nvSpPr>
        <p:spPr bwMode="auto">
          <a:xfrm>
            <a:off x="8038411" y="2354023"/>
            <a:ext cx="247650" cy="442913"/>
          </a:xfrm>
          <a:custGeom>
            <a:avLst/>
            <a:gdLst>
              <a:gd name="T0" fmla="*/ 33770 w 88"/>
              <a:gd name="T1" fmla="*/ 388836 h 172"/>
              <a:gd name="T2" fmla="*/ 0 w 88"/>
              <a:gd name="T3" fmla="*/ 345060 h 172"/>
              <a:gd name="T4" fmla="*/ 56284 w 88"/>
              <a:gd name="T5" fmla="*/ 285833 h 172"/>
              <a:gd name="T6" fmla="*/ 109754 w 88"/>
              <a:gd name="T7" fmla="*/ 203431 h 172"/>
              <a:gd name="T8" fmla="*/ 56284 w 88"/>
              <a:gd name="T9" fmla="*/ 157080 h 172"/>
              <a:gd name="T10" fmla="*/ 16885 w 88"/>
              <a:gd name="T11" fmla="*/ 97853 h 172"/>
              <a:gd name="T12" fmla="*/ 73169 w 88"/>
              <a:gd name="T13" fmla="*/ 0 h 172"/>
              <a:gd name="T14" fmla="*/ 95683 w 88"/>
              <a:gd name="T15" fmla="*/ 0 h 172"/>
              <a:gd name="T16" fmla="*/ 247650 w 88"/>
              <a:gd name="T17" fmla="*/ 38626 h 172"/>
              <a:gd name="T18" fmla="*/ 247650 w 88"/>
              <a:gd name="T19" fmla="*/ 56652 h 172"/>
              <a:gd name="T20" fmla="*/ 247650 w 88"/>
              <a:gd name="T21" fmla="*/ 38626 h 172"/>
              <a:gd name="T22" fmla="*/ 216694 w 88"/>
              <a:gd name="T23" fmla="*/ 133904 h 172"/>
              <a:gd name="T24" fmla="*/ 247650 w 88"/>
              <a:gd name="T25" fmla="*/ 229182 h 172"/>
              <a:gd name="T26" fmla="*/ 188552 w 88"/>
              <a:gd name="T27" fmla="*/ 442913 h 172"/>
              <a:gd name="T28" fmla="*/ 73169 w 88"/>
              <a:gd name="T29" fmla="*/ 414587 h 172"/>
              <a:gd name="T30" fmla="*/ 33770 w 88"/>
              <a:gd name="T31" fmla="*/ 38883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00" name="Freeform 152"/>
          <p:cNvSpPr>
            <a:spLocks/>
          </p:cNvSpPr>
          <p:nvPr/>
        </p:nvSpPr>
        <p:spPr bwMode="auto">
          <a:xfrm>
            <a:off x="8165411" y="1609486"/>
            <a:ext cx="215900" cy="442912"/>
          </a:xfrm>
          <a:custGeom>
            <a:avLst/>
            <a:gdLst>
              <a:gd name="T0" fmla="*/ 0 w 76"/>
              <a:gd name="T1" fmla="*/ 51803 h 171"/>
              <a:gd name="T2" fmla="*/ 196014 w 76"/>
              <a:gd name="T3" fmla="*/ 0 h 171"/>
              <a:gd name="T4" fmla="*/ 215900 w 76"/>
              <a:gd name="T5" fmla="*/ 51803 h 171"/>
              <a:gd name="T6" fmla="*/ 196014 w 76"/>
              <a:gd name="T7" fmla="*/ 142457 h 171"/>
              <a:gd name="T8" fmla="*/ 196014 w 76"/>
              <a:gd name="T9" fmla="*/ 370388 h 171"/>
              <a:gd name="T10" fmla="*/ 215900 w 76"/>
              <a:gd name="T11" fmla="*/ 427371 h 171"/>
              <a:gd name="T12" fmla="*/ 116472 w 76"/>
              <a:gd name="T13" fmla="*/ 442912 h 171"/>
              <a:gd name="T14" fmla="*/ 99428 w 76"/>
              <a:gd name="T15" fmla="*/ 341897 h 171"/>
              <a:gd name="T16" fmla="*/ 42612 w 76"/>
              <a:gd name="T17" fmla="*/ 297865 h 171"/>
              <a:gd name="T18" fmla="*/ 0 w 76"/>
              <a:gd name="T19" fmla="*/ 5180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1" name="Freeform 153"/>
          <p:cNvSpPr>
            <a:spLocks/>
          </p:cNvSpPr>
          <p:nvPr/>
        </p:nvSpPr>
        <p:spPr bwMode="auto">
          <a:xfrm>
            <a:off x="8165411" y="1609486"/>
            <a:ext cx="215900" cy="442912"/>
          </a:xfrm>
          <a:custGeom>
            <a:avLst/>
            <a:gdLst>
              <a:gd name="T0" fmla="*/ 0 w 76"/>
              <a:gd name="T1" fmla="*/ 51803 h 171"/>
              <a:gd name="T2" fmla="*/ 196014 w 76"/>
              <a:gd name="T3" fmla="*/ 0 h 171"/>
              <a:gd name="T4" fmla="*/ 215900 w 76"/>
              <a:gd name="T5" fmla="*/ 51803 h 171"/>
              <a:gd name="T6" fmla="*/ 196014 w 76"/>
              <a:gd name="T7" fmla="*/ 142457 h 171"/>
              <a:gd name="T8" fmla="*/ 196014 w 76"/>
              <a:gd name="T9" fmla="*/ 370388 h 171"/>
              <a:gd name="T10" fmla="*/ 215900 w 76"/>
              <a:gd name="T11" fmla="*/ 427371 h 171"/>
              <a:gd name="T12" fmla="*/ 116472 w 76"/>
              <a:gd name="T13" fmla="*/ 442912 h 171"/>
              <a:gd name="T14" fmla="*/ 99428 w 76"/>
              <a:gd name="T15" fmla="*/ 341897 h 171"/>
              <a:gd name="T16" fmla="*/ 42612 w 76"/>
              <a:gd name="T17" fmla="*/ 297865 h 171"/>
              <a:gd name="T18" fmla="*/ 0 w 76"/>
              <a:gd name="T19" fmla="*/ 5180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02" name="Freeform 154"/>
          <p:cNvSpPr>
            <a:spLocks/>
          </p:cNvSpPr>
          <p:nvPr/>
        </p:nvSpPr>
        <p:spPr bwMode="auto">
          <a:xfrm>
            <a:off x="8318231" y="2179399"/>
            <a:ext cx="228600" cy="168275"/>
          </a:xfrm>
          <a:custGeom>
            <a:avLst/>
            <a:gdLst>
              <a:gd name="T0" fmla="*/ 0 w 81"/>
              <a:gd name="T1" fmla="*/ 28477 h 65"/>
              <a:gd name="T2" fmla="*/ 208844 w 81"/>
              <a:gd name="T3" fmla="*/ 0 h 65"/>
              <a:gd name="T4" fmla="*/ 228600 w 81"/>
              <a:gd name="T5" fmla="*/ 100965 h 65"/>
              <a:gd name="T6" fmla="*/ 14111 w 81"/>
              <a:gd name="T7" fmla="*/ 168275 h 65"/>
              <a:gd name="T8" fmla="*/ 0 w 81"/>
              <a:gd name="T9" fmla="*/ 2847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3" name="Freeform 155"/>
          <p:cNvSpPr>
            <a:spLocks/>
          </p:cNvSpPr>
          <p:nvPr/>
        </p:nvSpPr>
        <p:spPr bwMode="auto">
          <a:xfrm>
            <a:off x="8318231" y="2179399"/>
            <a:ext cx="228600" cy="168275"/>
          </a:xfrm>
          <a:custGeom>
            <a:avLst/>
            <a:gdLst>
              <a:gd name="T0" fmla="*/ 0 w 81"/>
              <a:gd name="T1" fmla="*/ 28477 h 65"/>
              <a:gd name="T2" fmla="*/ 208844 w 81"/>
              <a:gd name="T3" fmla="*/ 0 h 65"/>
              <a:gd name="T4" fmla="*/ 228600 w 81"/>
              <a:gd name="T5" fmla="*/ 100965 h 65"/>
              <a:gd name="T6" fmla="*/ 14111 w 81"/>
              <a:gd name="T7" fmla="*/ 168275 h 65"/>
              <a:gd name="T8" fmla="*/ 0 w 81"/>
              <a:gd name="T9" fmla="*/ 2847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04" name="Freeform 156"/>
          <p:cNvSpPr>
            <a:spLocks/>
          </p:cNvSpPr>
          <p:nvPr/>
        </p:nvSpPr>
        <p:spPr bwMode="auto">
          <a:xfrm>
            <a:off x="8296006" y="2036524"/>
            <a:ext cx="465137" cy="171450"/>
          </a:xfrm>
          <a:custGeom>
            <a:avLst/>
            <a:gdLst>
              <a:gd name="T0" fmla="*/ 90758 w 164"/>
              <a:gd name="T1" fmla="*/ 25590 h 67"/>
              <a:gd name="T2" fmla="*/ 309146 w 164"/>
              <a:gd name="T3" fmla="*/ 0 h 67"/>
              <a:gd name="T4" fmla="*/ 382887 w 164"/>
              <a:gd name="T5" fmla="*/ 81887 h 67"/>
              <a:gd name="T6" fmla="*/ 422594 w 164"/>
              <a:gd name="T7" fmla="*/ 66533 h 67"/>
              <a:gd name="T8" fmla="*/ 465137 w 164"/>
              <a:gd name="T9" fmla="*/ 25590 h 67"/>
              <a:gd name="T10" fmla="*/ 465137 w 164"/>
              <a:gd name="T11" fmla="*/ 97240 h 67"/>
              <a:gd name="T12" fmla="*/ 422594 w 164"/>
              <a:gd name="T13" fmla="*/ 140743 h 67"/>
              <a:gd name="T14" fmla="*/ 346017 w 164"/>
              <a:gd name="T15" fmla="*/ 140743 h 67"/>
              <a:gd name="T16" fmla="*/ 286456 w 164"/>
              <a:gd name="T17" fmla="*/ 97240 h 67"/>
              <a:gd name="T18" fmla="*/ 229732 w 164"/>
              <a:gd name="T19" fmla="*/ 140743 h 67"/>
              <a:gd name="T20" fmla="*/ 19853 w 164"/>
              <a:gd name="T21" fmla="*/ 171450 h 67"/>
              <a:gd name="T22" fmla="*/ 0 w 164"/>
              <a:gd name="T23" fmla="*/ 38384 h 67"/>
              <a:gd name="T24" fmla="*/ 90758 w 164"/>
              <a:gd name="T25" fmla="*/ 2559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5" name="Freeform 157"/>
          <p:cNvSpPr>
            <a:spLocks/>
          </p:cNvSpPr>
          <p:nvPr/>
        </p:nvSpPr>
        <p:spPr bwMode="auto">
          <a:xfrm>
            <a:off x="8296006" y="2036524"/>
            <a:ext cx="465137" cy="171450"/>
          </a:xfrm>
          <a:custGeom>
            <a:avLst/>
            <a:gdLst>
              <a:gd name="T0" fmla="*/ 90758 w 164"/>
              <a:gd name="T1" fmla="*/ 25590 h 67"/>
              <a:gd name="T2" fmla="*/ 309146 w 164"/>
              <a:gd name="T3" fmla="*/ 0 h 67"/>
              <a:gd name="T4" fmla="*/ 382887 w 164"/>
              <a:gd name="T5" fmla="*/ 81887 h 67"/>
              <a:gd name="T6" fmla="*/ 422594 w 164"/>
              <a:gd name="T7" fmla="*/ 66533 h 67"/>
              <a:gd name="T8" fmla="*/ 465137 w 164"/>
              <a:gd name="T9" fmla="*/ 25590 h 67"/>
              <a:gd name="T10" fmla="*/ 465137 w 164"/>
              <a:gd name="T11" fmla="*/ 97240 h 67"/>
              <a:gd name="T12" fmla="*/ 422594 w 164"/>
              <a:gd name="T13" fmla="*/ 140743 h 67"/>
              <a:gd name="T14" fmla="*/ 346017 w 164"/>
              <a:gd name="T15" fmla="*/ 140743 h 67"/>
              <a:gd name="T16" fmla="*/ 286456 w 164"/>
              <a:gd name="T17" fmla="*/ 97240 h 67"/>
              <a:gd name="T18" fmla="*/ 229732 w 164"/>
              <a:gd name="T19" fmla="*/ 140743 h 67"/>
              <a:gd name="T20" fmla="*/ 19853 w 164"/>
              <a:gd name="T21" fmla="*/ 171450 h 67"/>
              <a:gd name="T22" fmla="*/ 0 w 164"/>
              <a:gd name="T23" fmla="*/ 38384 h 67"/>
              <a:gd name="T24" fmla="*/ 90758 w 164"/>
              <a:gd name="T25" fmla="*/ 2559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06" name="Freeform 158"/>
          <p:cNvSpPr>
            <a:spLocks/>
          </p:cNvSpPr>
          <p:nvPr/>
        </p:nvSpPr>
        <p:spPr bwMode="auto">
          <a:xfrm>
            <a:off x="8530956" y="2138124"/>
            <a:ext cx="112712" cy="144462"/>
          </a:xfrm>
          <a:custGeom>
            <a:avLst/>
            <a:gdLst>
              <a:gd name="T0" fmla="*/ 112712 w 40"/>
              <a:gd name="T1" fmla="*/ 41275 h 56"/>
              <a:gd name="T2" fmla="*/ 16907 w 40"/>
              <a:gd name="T3" fmla="*/ 144462 h 56"/>
              <a:gd name="T4" fmla="*/ 0 w 40"/>
              <a:gd name="T5" fmla="*/ 41275 h 56"/>
              <a:gd name="T6" fmla="*/ 53538 w 40"/>
              <a:gd name="T7" fmla="*/ 0 h 56"/>
              <a:gd name="T8" fmla="*/ 112712 w 40"/>
              <a:gd name="T9" fmla="*/ 41275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7" name="Freeform 159"/>
          <p:cNvSpPr>
            <a:spLocks/>
          </p:cNvSpPr>
          <p:nvPr/>
        </p:nvSpPr>
        <p:spPr bwMode="auto">
          <a:xfrm>
            <a:off x="8530956" y="2138124"/>
            <a:ext cx="112712" cy="144462"/>
          </a:xfrm>
          <a:custGeom>
            <a:avLst/>
            <a:gdLst>
              <a:gd name="T0" fmla="*/ 112712 w 40"/>
              <a:gd name="T1" fmla="*/ 41275 h 56"/>
              <a:gd name="T2" fmla="*/ 16907 w 40"/>
              <a:gd name="T3" fmla="*/ 144462 h 56"/>
              <a:gd name="T4" fmla="*/ 0 w 40"/>
              <a:gd name="T5" fmla="*/ 41275 h 56"/>
              <a:gd name="T6" fmla="*/ 53538 w 40"/>
              <a:gd name="T7" fmla="*/ 0 h 56"/>
              <a:gd name="T8" fmla="*/ 112712 w 40"/>
              <a:gd name="T9" fmla="*/ 41275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08" name="Freeform 160"/>
          <p:cNvSpPr>
            <a:spLocks/>
          </p:cNvSpPr>
          <p:nvPr/>
        </p:nvSpPr>
        <p:spPr bwMode="auto">
          <a:xfrm>
            <a:off x="8372206" y="1545986"/>
            <a:ext cx="230187" cy="515938"/>
          </a:xfrm>
          <a:custGeom>
            <a:avLst/>
            <a:gdLst>
              <a:gd name="T0" fmla="*/ 0 w 82"/>
              <a:gd name="T1" fmla="*/ 7778 h 199"/>
              <a:gd name="T2" fmla="*/ 81408 w 82"/>
              <a:gd name="T3" fmla="*/ 0 h 199"/>
              <a:gd name="T4" fmla="*/ 213344 w 82"/>
              <a:gd name="T5" fmla="*/ 344823 h 199"/>
              <a:gd name="T6" fmla="*/ 230187 w 82"/>
              <a:gd name="T7" fmla="*/ 482234 h 199"/>
              <a:gd name="T8" fmla="*/ 19650 w 82"/>
              <a:gd name="T9" fmla="*/ 515938 h 199"/>
              <a:gd name="T10" fmla="*/ 0 w 82"/>
              <a:gd name="T11" fmla="*/ 458900 h 199"/>
              <a:gd name="T12" fmla="*/ 0 w 82"/>
              <a:gd name="T13" fmla="*/ 230746 h 199"/>
              <a:gd name="T14" fmla="*/ 19650 w 82"/>
              <a:gd name="T15" fmla="*/ 140003 h 199"/>
              <a:gd name="T16" fmla="*/ 0 w 82"/>
              <a:gd name="T17" fmla="*/ 85558 h 199"/>
              <a:gd name="T18" fmla="*/ 0 w 82"/>
              <a:gd name="T19" fmla="*/ 7778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9" name="Freeform 161"/>
          <p:cNvSpPr>
            <a:spLocks/>
          </p:cNvSpPr>
          <p:nvPr/>
        </p:nvSpPr>
        <p:spPr bwMode="auto">
          <a:xfrm>
            <a:off x="8372206" y="1545986"/>
            <a:ext cx="230187" cy="515938"/>
          </a:xfrm>
          <a:custGeom>
            <a:avLst/>
            <a:gdLst>
              <a:gd name="T0" fmla="*/ 0 w 82"/>
              <a:gd name="T1" fmla="*/ 7778 h 199"/>
              <a:gd name="T2" fmla="*/ 81408 w 82"/>
              <a:gd name="T3" fmla="*/ 0 h 199"/>
              <a:gd name="T4" fmla="*/ 213344 w 82"/>
              <a:gd name="T5" fmla="*/ 344823 h 199"/>
              <a:gd name="T6" fmla="*/ 230187 w 82"/>
              <a:gd name="T7" fmla="*/ 482234 h 199"/>
              <a:gd name="T8" fmla="*/ 19650 w 82"/>
              <a:gd name="T9" fmla="*/ 515938 h 199"/>
              <a:gd name="T10" fmla="*/ 0 w 82"/>
              <a:gd name="T11" fmla="*/ 458900 h 199"/>
              <a:gd name="T12" fmla="*/ 0 w 82"/>
              <a:gd name="T13" fmla="*/ 230746 h 199"/>
              <a:gd name="T14" fmla="*/ 19650 w 82"/>
              <a:gd name="T15" fmla="*/ 140003 h 199"/>
              <a:gd name="T16" fmla="*/ 0 w 82"/>
              <a:gd name="T17" fmla="*/ 85558 h 199"/>
              <a:gd name="T18" fmla="*/ 0 w 82"/>
              <a:gd name="T19" fmla="*/ 7778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10" name="AutoShape 190"/>
          <p:cNvSpPr>
            <a:spLocks noChangeArrowheads="1"/>
          </p:cNvSpPr>
          <p:nvPr/>
        </p:nvSpPr>
        <p:spPr bwMode="auto">
          <a:xfrm>
            <a:off x="1486798" y="1441211"/>
            <a:ext cx="174625" cy="163512"/>
          </a:xfrm>
          <a:custGeom>
            <a:avLst/>
            <a:gdLst>
              <a:gd name="T0" fmla="*/ 87313 w 21600"/>
              <a:gd name="T1" fmla="*/ 0 h 21600"/>
              <a:gd name="T2" fmla="*/ 25571 w 21600"/>
              <a:gd name="T3" fmla="*/ 23944 h 21600"/>
              <a:gd name="T4" fmla="*/ 0 w 21600"/>
              <a:gd name="T5" fmla="*/ 81756 h 21600"/>
              <a:gd name="T6" fmla="*/ 25571 w 21600"/>
              <a:gd name="T7" fmla="*/ 139568 h 21600"/>
              <a:gd name="T8" fmla="*/ 87313 w 21600"/>
              <a:gd name="T9" fmla="*/ 163512 h 21600"/>
              <a:gd name="T10" fmla="*/ 149054 w 21600"/>
              <a:gd name="T11" fmla="*/ 139568 h 21600"/>
              <a:gd name="T12" fmla="*/ 174625 w 21600"/>
              <a:gd name="T13" fmla="*/ 81756 h 21600"/>
              <a:gd name="T14" fmla="*/ 149054 w 21600"/>
              <a:gd name="T15" fmla="*/ 2394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1" name="AutoShape 191"/>
          <p:cNvSpPr>
            <a:spLocks noChangeArrowheads="1"/>
          </p:cNvSpPr>
          <p:nvPr/>
        </p:nvSpPr>
        <p:spPr bwMode="auto">
          <a:xfrm>
            <a:off x="6987486" y="4300298"/>
            <a:ext cx="176212" cy="163513"/>
          </a:xfrm>
          <a:custGeom>
            <a:avLst/>
            <a:gdLst>
              <a:gd name="T0" fmla="*/ 88106 w 21600"/>
              <a:gd name="T1" fmla="*/ 0 h 21600"/>
              <a:gd name="T2" fmla="*/ 25804 w 21600"/>
              <a:gd name="T3" fmla="*/ 23944 h 21600"/>
              <a:gd name="T4" fmla="*/ 0 w 21600"/>
              <a:gd name="T5" fmla="*/ 81757 h 21600"/>
              <a:gd name="T6" fmla="*/ 25804 w 21600"/>
              <a:gd name="T7" fmla="*/ 139569 h 21600"/>
              <a:gd name="T8" fmla="*/ 88106 w 21600"/>
              <a:gd name="T9" fmla="*/ 163513 h 21600"/>
              <a:gd name="T10" fmla="*/ 150408 w 21600"/>
              <a:gd name="T11" fmla="*/ 139569 h 21600"/>
              <a:gd name="T12" fmla="*/ 176212 w 21600"/>
              <a:gd name="T13" fmla="*/ 81757 h 21600"/>
              <a:gd name="T14" fmla="*/ 150408 w 21600"/>
              <a:gd name="T15" fmla="*/ 2394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3" name="AutoShape 193"/>
          <p:cNvSpPr>
            <a:spLocks noChangeArrowheads="1"/>
          </p:cNvSpPr>
          <p:nvPr/>
        </p:nvSpPr>
        <p:spPr bwMode="auto">
          <a:xfrm>
            <a:off x="1310586" y="1358661"/>
            <a:ext cx="176212" cy="163512"/>
          </a:xfrm>
          <a:prstGeom prst="flowChar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14" name="AutoShape 194"/>
          <p:cNvSpPr>
            <a:spLocks noChangeArrowheads="1"/>
          </p:cNvSpPr>
          <p:nvPr/>
        </p:nvSpPr>
        <p:spPr bwMode="auto">
          <a:xfrm>
            <a:off x="1134373" y="1358661"/>
            <a:ext cx="176213" cy="163512"/>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15" name="AutoShape 195"/>
          <p:cNvSpPr>
            <a:spLocks noChangeArrowheads="1"/>
          </p:cNvSpPr>
          <p:nvPr/>
        </p:nvSpPr>
        <p:spPr bwMode="auto">
          <a:xfrm>
            <a:off x="7104961" y="4136786"/>
            <a:ext cx="174625" cy="163512"/>
          </a:xfrm>
          <a:prstGeom prst="flowChartOr">
            <a:avLst/>
          </a:prstGeom>
          <a:gradFill rotWithShape="1">
            <a:gsLst>
              <a:gs pos="0">
                <a:srgbClr val="FFFF00"/>
              </a:gs>
              <a:gs pos="100000">
                <a:srgbClr val="00FF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16" name="AutoShape 196"/>
          <p:cNvSpPr>
            <a:spLocks noChangeArrowheads="1"/>
          </p:cNvSpPr>
          <p:nvPr/>
        </p:nvSpPr>
        <p:spPr bwMode="auto">
          <a:xfrm>
            <a:off x="4382398" y="5444886"/>
            <a:ext cx="176213" cy="163512"/>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17" name="AutoShape 197"/>
          <p:cNvSpPr>
            <a:spLocks noChangeArrowheads="1"/>
          </p:cNvSpPr>
          <p:nvPr/>
        </p:nvSpPr>
        <p:spPr bwMode="auto">
          <a:xfrm>
            <a:off x="696223" y="2993786"/>
            <a:ext cx="174625" cy="163512"/>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18" name="AutoShape 198"/>
          <p:cNvSpPr>
            <a:spLocks noChangeArrowheads="1"/>
          </p:cNvSpPr>
          <p:nvPr/>
        </p:nvSpPr>
        <p:spPr bwMode="auto">
          <a:xfrm>
            <a:off x="7447067" y="3869292"/>
            <a:ext cx="174625" cy="163513"/>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19" name="AutoShape 199"/>
          <p:cNvSpPr>
            <a:spLocks noChangeArrowheads="1"/>
          </p:cNvSpPr>
          <p:nvPr/>
        </p:nvSpPr>
        <p:spPr bwMode="auto">
          <a:xfrm>
            <a:off x="6835086" y="2638186"/>
            <a:ext cx="174625" cy="163512"/>
          </a:xfrm>
          <a:prstGeom prst="flowChartOr">
            <a:avLst/>
          </a:prstGeom>
          <a:gradFill rotWithShape="1">
            <a:gsLst>
              <a:gs pos="0">
                <a:srgbClr val="FFFF00"/>
              </a:gs>
              <a:gs pos="100000">
                <a:srgbClr val="00FF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20" name="Text Box 4"/>
          <p:cNvSpPr txBox="1">
            <a:spLocks noChangeArrowheads="1"/>
          </p:cNvSpPr>
          <p:nvPr/>
        </p:nvSpPr>
        <p:spPr bwMode="auto">
          <a:xfrm>
            <a:off x="260692" y="5407581"/>
            <a:ext cx="3316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3333FF"/>
                </a:solidFill>
                <a:latin typeface="Times New Roman" panose="02020603050405020304" pitchFamily="18" charset="0"/>
              </a:rPr>
              <a:t>  ARS Field Research Centers/Food Use</a:t>
            </a:r>
          </a:p>
        </p:txBody>
      </p:sp>
      <p:sp>
        <p:nvSpPr>
          <p:cNvPr id="11421" name="Text Box 11"/>
          <p:cNvSpPr txBox="1">
            <a:spLocks noChangeArrowheads="1"/>
          </p:cNvSpPr>
          <p:nvPr/>
        </p:nvSpPr>
        <p:spPr bwMode="auto">
          <a:xfrm>
            <a:off x="307600" y="5187712"/>
            <a:ext cx="8842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3333FF"/>
                </a:solidFill>
                <a:latin typeface="Times New Roman" panose="02020603050405020304" pitchFamily="18" charset="0"/>
              </a:rPr>
              <a:t> ARS Labs</a:t>
            </a:r>
          </a:p>
        </p:txBody>
      </p:sp>
      <p:sp>
        <p:nvSpPr>
          <p:cNvPr id="11422" name="AutoShape 13"/>
          <p:cNvSpPr>
            <a:spLocks noChangeArrowheads="1"/>
          </p:cNvSpPr>
          <p:nvPr/>
        </p:nvSpPr>
        <p:spPr bwMode="auto">
          <a:xfrm>
            <a:off x="231400" y="5240100"/>
            <a:ext cx="152400" cy="152400"/>
          </a:xfrm>
          <a:custGeom>
            <a:avLst/>
            <a:gdLst>
              <a:gd name="T0" fmla="*/ 76200 w 21600"/>
              <a:gd name="T1" fmla="*/ 0 h 21600"/>
              <a:gd name="T2" fmla="*/ 22317 w 21600"/>
              <a:gd name="T3" fmla="*/ 22317 h 21600"/>
              <a:gd name="T4" fmla="*/ 0 w 21600"/>
              <a:gd name="T5" fmla="*/ 76200 h 21600"/>
              <a:gd name="T6" fmla="*/ 22317 w 21600"/>
              <a:gd name="T7" fmla="*/ 130083 h 21600"/>
              <a:gd name="T8" fmla="*/ 76200 w 21600"/>
              <a:gd name="T9" fmla="*/ 152400 h 21600"/>
              <a:gd name="T10" fmla="*/ 130083 w 21600"/>
              <a:gd name="T11" fmla="*/ 130083 h 21600"/>
              <a:gd name="T12" fmla="*/ 152400 w 21600"/>
              <a:gd name="T13" fmla="*/ 76200 h 21600"/>
              <a:gd name="T14" fmla="*/ 130083 w 21600"/>
              <a:gd name="T15" fmla="*/ 223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3" name="AutoShape 14"/>
          <p:cNvSpPr>
            <a:spLocks noChangeArrowheads="1"/>
          </p:cNvSpPr>
          <p:nvPr/>
        </p:nvSpPr>
        <p:spPr bwMode="auto">
          <a:xfrm>
            <a:off x="231400" y="5468700"/>
            <a:ext cx="152400" cy="152400"/>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24" name="Rectangle 180"/>
          <p:cNvSpPr>
            <a:spLocks noChangeArrowheads="1"/>
          </p:cNvSpPr>
          <p:nvPr/>
        </p:nvSpPr>
        <p:spPr bwMode="auto">
          <a:xfrm>
            <a:off x="388562" y="5282962"/>
            <a:ext cx="16065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25" name="AutoShape 208"/>
          <p:cNvSpPr>
            <a:spLocks noChangeArrowheads="1"/>
          </p:cNvSpPr>
          <p:nvPr/>
        </p:nvSpPr>
        <p:spPr bwMode="auto">
          <a:xfrm>
            <a:off x="231400" y="6051312"/>
            <a:ext cx="152400" cy="152400"/>
          </a:xfrm>
          <a:prstGeom prst="flowChartOr">
            <a:avLst/>
          </a:prstGeom>
          <a:gradFill rotWithShape="1">
            <a:gsLst>
              <a:gs pos="0">
                <a:srgbClr val="FFFF00"/>
              </a:gs>
              <a:gs pos="100000">
                <a:srgbClr val="00FF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26" name="Text Box 209"/>
          <p:cNvSpPr txBox="1">
            <a:spLocks noChangeArrowheads="1"/>
          </p:cNvSpPr>
          <p:nvPr/>
        </p:nvSpPr>
        <p:spPr bwMode="auto">
          <a:xfrm>
            <a:off x="356812" y="5956062"/>
            <a:ext cx="2928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3333FF"/>
                </a:solidFill>
                <a:latin typeface="Times New Roman" panose="02020603050405020304" pitchFamily="18" charset="0"/>
              </a:rPr>
              <a:t>ARS Field Research Centers/</a:t>
            </a:r>
          </a:p>
          <a:p>
            <a:r>
              <a:rPr lang="en-US" altLang="en-US" sz="1200" b="1">
                <a:solidFill>
                  <a:srgbClr val="3333FF"/>
                </a:solidFill>
                <a:latin typeface="Times New Roman" panose="02020603050405020304" pitchFamily="18" charset="0"/>
              </a:rPr>
              <a:t>Food Use Ornamentals and Non-Food Use</a:t>
            </a:r>
          </a:p>
        </p:txBody>
      </p:sp>
      <p:sp>
        <p:nvSpPr>
          <p:cNvPr id="11427" name="AutoShape 223"/>
          <p:cNvSpPr>
            <a:spLocks noChangeArrowheads="1"/>
          </p:cNvSpPr>
          <p:nvPr/>
        </p:nvSpPr>
        <p:spPr bwMode="auto">
          <a:xfrm>
            <a:off x="785123" y="1788873"/>
            <a:ext cx="174625" cy="163513"/>
          </a:xfrm>
          <a:prstGeom prst="flowChar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28" name="Text Box 225"/>
          <p:cNvSpPr txBox="1">
            <a:spLocks noChangeArrowheads="1"/>
          </p:cNvSpPr>
          <p:nvPr/>
        </p:nvSpPr>
        <p:spPr bwMode="auto">
          <a:xfrm>
            <a:off x="271087" y="5670312"/>
            <a:ext cx="3802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3333FF"/>
                </a:solidFill>
                <a:latin typeface="Times New Roman" panose="02020603050405020304" pitchFamily="18" charset="0"/>
              </a:rPr>
              <a:t>  ARS Field Research Center/ Ornamental</a:t>
            </a:r>
          </a:p>
        </p:txBody>
      </p:sp>
      <p:sp>
        <p:nvSpPr>
          <p:cNvPr id="11429" name="AutoShape 226"/>
          <p:cNvSpPr>
            <a:spLocks noChangeArrowheads="1"/>
          </p:cNvSpPr>
          <p:nvPr/>
        </p:nvSpPr>
        <p:spPr bwMode="auto">
          <a:xfrm>
            <a:off x="231400" y="5746512"/>
            <a:ext cx="152400" cy="152400"/>
          </a:xfrm>
          <a:prstGeom prst="flowChar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76982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37362" y="274637"/>
            <a:ext cx="7239000" cy="83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solidFill>
                  <a:schemeClr val="bg1"/>
                </a:solidFill>
              </a:rPr>
              <a:t>Field Trials and Residue Analyses Sites Across the U.S</a:t>
            </a:r>
          </a:p>
        </p:txBody>
      </p:sp>
      <p:grpSp>
        <p:nvGrpSpPr>
          <p:cNvPr id="220" name="Group 219"/>
          <p:cNvGrpSpPr/>
          <p:nvPr/>
        </p:nvGrpSpPr>
        <p:grpSpPr>
          <a:xfrm>
            <a:off x="173037" y="1105624"/>
            <a:ext cx="8797925" cy="5054600"/>
            <a:chOff x="174625" y="1684338"/>
            <a:chExt cx="8797925" cy="5054600"/>
          </a:xfrm>
        </p:grpSpPr>
        <p:sp>
          <p:nvSpPr>
            <p:cNvPr id="221" name="Rectangle 6"/>
            <p:cNvSpPr>
              <a:spLocks noChangeArrowheads="1"/>
            </p:cNvSpPr>
            <p:nvPr/>
          </p:nvSpPr>
          <p:spPr bwMode="auto">
            <a:xfrm>
              <a:off x="496888" y="4527550"/>
              <a:ext cx="5715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3333FF"/>
                  </a:solidFill>
                  <a:latin typeface="Times New Roman" panose="02020603050405020304" pitchFamily="18" charset="0"/>
                </a:rPr>
                <a:t>IR-4 HQ</a:t>
              </a:r>
              <a:endParaRPr lang="en-US" altLang="en-US" sz="1200" b="1">
                <a:latin typeface="Times New Roman" panose="02020603050405020304" pitchFamily="18" charset="0"/>
              </a:endParaRPr>
            </a:p>
          </p:txBody>
        </p:sp>
        <p:sp>
          <p:nvSpPr>
            <p:cNvPr id="222" name="Rectangle 8"/>
            <p:cNvSpPr>
              <a:spLocks noChangeArrowheads="1"/>
            </p:cNvSpPr>
            <p:nvPr/>
          </p:nvSpPr>
          <p:spPr bwMode="auto">
            <a:xfrm>
              <a:off x="442913" y="4856163"/>
              <a:ext cx="17589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3333FF"/>
                  </a:solidFill>
                  <a:latin typeface="Times New Roman" panose="02020603050405020304" pitchFamily="18" charset="0"/>
                </a:rPr>
                <a:t>IR-4 </a:t>
              </a:r>
              <a:r>
                <a:rPr lang="en-US" altLang="en-US" sz="1200" b="1">
                  <a:solidFill>
                    <a:srgbClr val="3333FF"/>
                  </a:solidFill>
                  <a:latin typeface="Times New Roman" panose="02020603050405020304" pitchFamily="18" charset="0"/>
                </a:rPr>
                <a:t>Regional</a:t>
              </a:r>
              <a:r>
                <a:rPr lang="en-US" altLang="en-US" sz="1000" b="1">
                  <a:solidFill>
                    <a:srgbClr val="3333FF"/>
                  </a:solidFill>
                  <a:latin typeface="Times New Roman" panose="02020603050405020304" pitchFamily="18" charset="0"/>
                </a:rPr>
                <a:t> Program Office</a:t>
              </a:r>
              <a:endParaRPr lang="en-US" altLang="en-US" sz="1000" b="1">
                <a:latin typeface="Times New Roman" panose="02020603050405020304" pitchFamily="18" charset="0"/>
              </a:endParaRPr>
            </a:p>
          </p:txBody>
        </p:sp>
        <p:sp>
          <p:nvSpPr>
            <p:cNvPr id="223" name="Rectangle 10"/>
            <p:cNvSpPr>
              <a:spLocks noChangeArrowheads="1"/>
            </p:cNvSpPr>
            <p:nvPr/>
          </p:nvSpPr>
          <p:spPr bwMode="auto">
            <a:xfrm>
              <a:off x="415925" y="5130800"/>
              <a:ext cx="25685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3333FF"/>
                  </a:solidFill>
                  <a:latin typeface="Times New Roman" panose="02020603050405020304" pitchFamily="18" charset="0"/>
                </a:rPr>
                <a:t> State Field Research Centers/Food Use</a:t>
              </a:r>
              <a:endParaRPr lang="en-US" altLang="en-US" sz="1200" b="1">
                <a:latin typeface="Times New Roman" panose="02020603050405020304" pitchFamily="18" charset="0"/>
              </a:endParaRPr>
            </a:p>
          </p:txBody>
        </p:sp>
        <p:sp>
          <p:nvSpPr>
            <p:cNvPr id="224" name="Rectangle 17"/>
            <p:cNvSpPr>
              <a:spLocks noChangeArrowheads="1"/>
            </p:cNvSpPr>
            <p:nvPr/>
          </p:nvSpPr>
          <p:spPr bwMode="auto">
            <a:xfrm>
              <a:off x="5502275" y="6003925"/>
              <a:ext cx="1082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060000"/>
                  </a:solidFill>
                  <a:latin typeface="Times New Roman" panose="02020603050405020304" pitchFamily="18" charset="0"/>
                </a:rPr>
                <a:t>Puerto Rico </a:t>
              </a:r>
              <a:endParaRPr lang="en-US" altLang="en-US" b="1">
                <a:latin typeface="Times New Roman" panose="02020603050405020304" pitchFamily="18" charset="0"/>
              </a:endParaRPr>
            </a:p>
          </p:txBody>
        </p:sp>
        <p:sp>
          <p:nvSpPr>
            <p:cNvPr id="225" name="Rectangle 18"/>
            <p:cNvSpPr>
              <a:spLocks noChangeArrowheads="1"/>
            </p:cNvSpPr>
            <p:nvPr/>
          </p:nvSpPr>
          <p:spPr bwMode="auto">
            <a:xfrm>
              <a:off x="6630988" y="6019800"/>
              <a:ext cx="217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3333CC"/>
                  </a:solidFill>
                  <a:latin typeface="Times New Roman" panose="02020603050405020304" pitchFamily="18" charset="0"/>
                </a:rPr>
                <a:t> = </a:t>
              </a:r>
              <a:endParaRPr lang="en-US" altLang="en-US" b="1">
                <a:latin typeface="Times New Roman" panose="02020603050405020304" pitchFamily="18" charset="0"/>
              </a:endParaRPr>
            </a:p>
          </p:txBody>
        </p:sp>
        <p:sp>
          <p:nvSpPr>
            <p:cNvPr id="226" name="Freeform 19"/>
            <p:cNvSpPr>
              <a:spLocks/>
            </p:cNvSpPr>
            <p:nvPr/>
          </p:nvSpPr>
          <p:spPr bwMode="auto">
            <a:xfrm>
              <a:off x="8534400" y="1752600"/>
              <a:ext cx="438150" cy="776288"/>
            </a:xfrm>
            <a:custGeom>
              <a:avLst/>
              <a:gdLst>
                <a:gd name="T0" fmla="*/ 2147483646 w 169"/>
                <a:gd name="T1" fmla="*/ 2147483646 h 322"/>
                <a:gd name="T2" fmla="*/ 2147483646 w 169"/>
                <a:gd name="T3" fmla="*/ 0 h 322"/>
                <a:gd name="T4" fmla="*/ 2147483646 w 169"/>
                <a:gd name="T5" fmla="*/ 2147483646 h 322"/>
                <a:gd name="T6" fmla="*/ 2147483646 w 169"/>
                <a:gd name="T7" fmla="*/ 2147483646 h 322"/>
                <a:gd name="T8" fmla="*/ 2147483646 w 169"/>
                <a:gd name="T9" fmla="*/ 2147483646 h 322"/>
                <a:gd name="T10" fmla="*/ 2147483646 w 169"/>
                <a:gd name="T11" fmla="*/ 2147483646 h 322"/>
                <a:gd name="T12" fmla="*/ 2147483646 w 169"/>
                <a:gd name="T13" fmla="*/ 2147483646 h 322"/>
                <a:gd name="T14" fmla="*/ 2147483646 w 169"/>
                <a:gd name="T15" fmla="*/ 2147483646 h 322"/>
                <a:gd name="T16" fmla="*/ 2147483646 w 169"/>
                <a:gd name="T17" fmla="*/ 2147483646 h 322"/>
                <a:gd name="T18" fmla="*/ 2147483646 w 169"/>
                <a:gd name="T19" fmla="*/ 2147483646 h 322"/>
                <a:gd name="T20" fmla="*/ 2147483646 w 169"/>
                <a:gd name="T21" fmla="*/ 2147483646 h 322"/>
                <a:gd name="T22" fmla="*/ 0 w 169"/>
                <a:gd name="T23" fmla="*/ 2147483646 h 322"/>
                <a:gd name="T24" fmla="*/ 2147483646 w 169"/>
                <a:gd name="T25" fmla="*/ 2147483646 h 322"/>
                <a:gd name="T26" fmla="*/ 2147483646 w 169"/>
                <a:gd name="T27" fmla="*/ 2147483646 h 322"/>
                <a:gd name="T28" fmla="*/ 2147483646 w 169"/>
                <a:gd name="T29" fmla="*/ 2147483646 h 322"/>
                <a:gd name="T30" fmla="*/ 2147483646 w 169"/>
                <a:gd name="T31" fmla="*/ 2147483646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20"/>
            <p:cNvSpPr>
              <a:spLocks/>
            </p:cNvSpPr>
            <p:nvPr/>
          </p:nvSpPr>
          <p:spPr bwMode="auto">
            <a:xfrm>
              <a:off x="8534400" y="1752600"/>
              <a:ext cx="438150" cy="776288"/>
            </a:xfrm>
            <a:custGeom>
              <a:avLst/>
              <a:gdLst>
                <a:gd name="T0" fmla="*/ 2147483646 w 169"/>
                <a:gd name="T1" fmla="*/ 2147483646 h 322"/>
                <a:gd name="T2" fmla="*/ 2147483646 w 169"/>
                <a:gd name="T3" fmla="*/ 0 h 322"/>
                <a:gd name="T4" fmla="*/ 2147483646 w 169"/>
                <a:gd name="T5" fmla="*/ 2147483646 h 322"/>
                <a:gd name="T6" fmla="*/ 2147483646 w 169"/>
                <a:gd name="T7" fmla="*/ 2147483646 h 322"/>
                <a:gd name="T8" fmla="*/ 2147483646 w 169"/>
                <a:gd name="T9" fmla="*/ 2147483646 h 322"/>
                <a:gd name="T10" fmla="*/ 2147483646 w 169"/>
                <a:gd name="T11" fmla="*/ 2147483646 h 322"/>
                <a:gd name="T12" fmla="*/ 2147483646 w 169"/>
                <a:gd name="T13" fmla="*/ 2147483646 h 322"/>
                <a:gd name="T14" fmla="*/ 2147483646 w 169"/>
                <a:gd name="T15" fmla="*/ 2147483646 h 322"/>
                <a:gd name="T16" fmla="*/ 2147483646 w 169"/>
                <a:gd name="T17" fmla="*/ 2147483646 h 322"/>
                <a:gd name="T18" fmla="*/ 2147483646 w 169"/>
                <a:gd name="T19" fmla="*/ 2147483646 h 322"/>
                <a:gd name="T20" fmla="*/ 2147483646 w 169"/>
                <a:gd name="T21" fmla="*/ 2147483646 h 322"/>
                <a:gd name="T22" fmla="*/ 0 w 169"/>
                <a:gd name="T23" fmla="*/ 2147483646 h 322"/>
                <a:gd name="T24" fmla="*/ 2147483646 w 169"/>
                <a:gd name="T25" fmla="*/ 2147483646 h 322"/>
                <a:gd name="T26" fmla="*/ 2147483646 w 169"/>
                <a:gd name="T27" fmla="*/ 2147483646 h 322"/>
                <a:gd name="T28" fmla="*/ 2147483646 w 169"/>
                <a:gd name="T29" fmla="*/ 2147483646 h 322"/>
                <a:gd name="T30" fmla="*/ 2147483646 w 169"/>
                <a:gd name="T31" fmla="*/ 2147483646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21"/>
            <p:cNvSpPr>
              <a:spLocks/>
            </p:cNvSpPr>
            <p:nvPr/>
          </p:nvSpPr>
          <p:spPr bwMode="auto">
            <a:xfrm>
              <a:off x="1614488" y="2017713"/>
              <a:ext cx="998537" cy="669925"/>
            </a:xfrm>
            <a:custGeom>
              <a:avLst/>
              <a:gdLst>
                <a:gd name="T0" fmla="*/ 2147483646 w 382"/>
                <a:gd name="T1" fmla="*/ 2147483646 h 278"/>
                <a:gd name="T2" fmla="*/ 2147483646 w 382"/>
                <a:gd name="T3" fmla="*/ 2147483646 h 278"/>
                <a:gd name="T4" fmla="*/ 2147483646 w 382"/>
                <a:gd name="T5" fmla="*/ 2147483646 h 278"/>
                <a:gd name="T6" fmla="*/ 2147483646 w 382"/>
                <a:gd name="T7" fmla="*/ 2147483646 h 278"/>
                <a:gd name="T8" fmla="*/ 2147483646 w 382"/>
                <a:gd name="T9" fmla="*/ 2147483646 h 278"/>
                <a:gd name="T10" fmla="*/ 2147483646 w 382"/>
                <a:gd name="T11" fmla="*/ 2147483646 h 278"/>
                <a:gd name="T12" fmla="*/ 0 w 382"/>
                <a:gd name="T13" fmla="*/ 2147483646 h 278"/>
                <a:gd name="T14" fmla="*/ 2147483646 w 382"/>
                <a:gd name="T15" fmla="*/ 2147483646 h 278"/>
                <a:gd name="T16" fmla="*/ 2147483646 w 382"/>
                <a:gd name="T17" fmla="*/ 2147483646 h 278"/>
                <a:gd name="T18" fmla="*/ 2147483646 w 382"/>
                <a:gd name="T19" fmla="*/ 2147483646 h 278"/>
                <a:gd name="T20" fmla="*/ 2147483646 w 382"/>
                <a:gd name="T21" fmla="*/ 2147483646 h 278"/>
                <a:gd name="T22" fmla="*/ 2147483646 w 382"/>
                <a:gd name="T23" fmla="*/ 2147483646 h 278"/>
                <a:gd name="T24" fmla="*/ 2147483646 w 382"/>
                <a:gd name="T25" fmla="*/ 0 h 278"/>
                <a:gd name="T26" fmla="*/ 2147483646 w 382"/>
                <a:gd name="T27" fmla="*/ 2147483646 h 278"/>
                <a:gd name="T28" fmla="*/ 2147483646 w 382"/>
                <a:gd name="T29" fmla="*/ 2147483646 h 278"/>
                <a:gd name="T30" fmla="*/ 2147483646 w 382"/>
                <a:gd name="T31" fmla="*/ 2147483646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22"/>
            <p:cNvSpPr>
              <a:spLocks/>
            </p:cNvSpPr>
            <p:nvPr/>
          </p:nvSpPr>
          <p:spPr bwMode="auto">
            <a:xfrm>
              <a:off x="1512888" y="1684338"/>
              <a:ext cx="1000125" cy="669925"/>
            </a:xfrm>
            <a:custGeom>
              <a:avLst/>
              <a:gdLst>
                <a:gd name="T0" fmla="*/ 2147483647 w 382"/>
                <a:gd name="T1" fmla="*/ 2147483647 h 278"/>
                <a:gd name="T2" fmla="*/ 2147483647 w 382"/>
                <a:gd name="T3" fmla="*/ 2147483647 h 278"/>
                <a:gd name="T4" fmla="*/ 2147483647 w 382"/>
                <a:gd name="T5" fmla="*/ 2147483647 h 278"/>
                <a:gd name="T6" fmla="*/ 2147483647 w 382"/>
                <a:gd name="T7" fmla="*/ 2147483647 h 278"/>
                <a:gd name="T8" fmla="*/ 2147483647 w 382"/>
                <a:gd name="T9" fmla="*/ 2147483647 h 278"/>
                <a:gd name="T10" fmla="*/ 2147483647 w 382"/>
                <a:gd name="T11" fmla="*/ 2147483647 h 278"/>
                <a:gd name="T12" fmla="*/ 0 w 382"/>
                <a:gd name="T13" fmla="*/ 2147483647 h 278"/>
                <a:gd name="T14" fmla="*/ 2147483647 w 382"/>
                <a:gd name="T15" fmla="*/ 2147483647 h 278"/>
                <a:gd name="T16" fmla="*/ 2147483647 w 382"/>
                <a:gd name="T17" fmla="*/ 2147483647 h 278"/>
                <a:gd name="T18" fmla="*/ 2147483647 w 382"/>
                <a:gd name="T19" fmla="*/ 2147483647 h 278"/>
                <a:gd name="T20" fmla="*/ 2147483647 w 382"/>
                <a:gd name="T21" fmla="*/ 2147483647 h 278"/>
                <a:gd name="T22" fmla="*/ 2147483647 w 382"/>
                <a:gd name="T23" fmla="*/ 2147483647 h 278"/>
                <a:gd name="T24" fmla="*/ 2147483647 w 382"/>
                <a:gd name="T25" fmla="*/ 0 h 278"/>
                <a:gd name="T26" fmla="*/ 2147483647 w 382"/>
                <a:gd name="T27" fmla="*/ 2147483647 h 278"/>
                <a:gd name="T28" fmla="*/ 2147483647 w 382"/>
                <a:gd name="T29" fmla="*/ 2147483647 h 278"/>
                <a:gd name="T30" fmla="*/ 2147483647 w 382"/>
                <a:gd name="T31" fmla="*/ 2147483647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path>
              </a:pathLst>
            </a:custGeom>
            <a:solidFill>
              <a:schemeClr val="accent5">
                <a:lumMod val="20000"/>
                <a:lumOff val="80000"/>
              </a:schemeClr>
            </a:solidFill>
            <a:ln w="7938">
              <a:solidFill>
                <a:schemeClr val="tx1"/>
              </a:solidFill>
              <a:prstDash val="solid"/>
              <a:round/>
              <a:headEnd/>
              <a:tailEnd/>
            </a:ln>
          </p:spPr>
          <p:txBody>
            <a:bodyPr/>
            <a:lstStyle/>
            <a:p>
              <a:pPr eaLnBrk="1" hangingPunct="1">
                <a:defRPr/>
              </a:pPr>
              <a:endParaRPr lang="en-US">
                <a:latin typeface="Arial" charset="0"/>
              </a:endParaRPr>
            </a:p>
          </p:txBody>
        </p:sp>
        <p:sp>
          <p:nvSpPr>
            <p:cNvPr id="230" name="Rectangle 23"/>
            <p:cNvSpPr>
              <a:spLocks noChangeArrowheads="1"/>
            </p:cNvSpPr>
            <p:nvPr/>
          </p:nvSpPr>
          <p:spPr bwMode="auto">
            <a:xfrm>
              <a:off x="2224088" y="2103438"/>
              <a:ext cx="63722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1" name="Rectangle 24"/>
            <p:cNvSpPr>
              <a:spLocks noChangeArrowheads="1"/>
            </p:cNvSpPr>
            <p:nvPr/>
          </p:nvSpPr>
          <p:spPr bwMode="auto">
            <a:xfrm>
              <a:off x="4678363" y="5654675"/>
              <a:ext cx="93662" cy="12065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2" name="Freeform 25"/>
            <p:cNvSpPr>
              <a:spLocks/>
            </p:cNvSpPr>
            <p:nvPr/>
          </p:nvSpPr>
          <p:spPr bwMode="auto">
            <a:xfrm>
              <a:off x="1381125" y="2319338"/>
              <a:ext cx="1238250" cy="900112"/>
            </a:xfrm>
            <a:custGeom>
              <a:avLst/>
              <a:gdLst>
                <a:gd name="T0" fmla="*/ 0 w 476"/>
                <a:gd name="T1" fmla="*/ 2147483646 h 374"/>
                <a:gd name="T2" fmla="*/ 2147483646 w 476"/>
                <a:gd name="T3" fmla="*/ 2147483646 h 374"/>
                <a:gd name="T4" fmla="*/ 2147483646 w 476"/>
                <a:gd name="T5" fmla="*/ 2147483646 h 374"/>
                <a:gd name="T6" fmla="*/ 2147483646 w 476"/>
                <a:gd name="T7" fmla="*/ 0 h 374"/>
                <a:gd name="T8" fmla="*/ 2147483646 w 476"/>
                <a:gd name="T9" fmla="*/ 2147483646 h 374"/>
                <a:gd name="T10" fmla="*/ 2147483646 w 476"/>
                <a:gd name="T11" fmla="*/ 2147483646 h 374"/>
                <a:gd name="T12" fmla="*/ 2147483646 w 476"/>
                <a:gd name="T13" fmla="*/ 2147483646 h 374"/>
                <a:gd name="T14" fmla="*/ 2147483646 w 476"/>
                <a:gd name="T15" fmla="*/ 2147483646 h 374"/>
                <a:gd name="T16" fmla="*/ 2147483646 w 476"/>
                <a:gd name="T17" fmla="*/ 2147483646 h 374"/>
                <a:gd name="T18" fmla="*/ 2147483646 w 476"/>
                <a:gd name="T19" fmla="*/ 2147483646 h 374"/>
                <a:gd name="T20" fmla="*/ 2147483646 w 476"/>
                <a:gd name="T21" fmla="*/ 2147483646 h 374"/>
                <a:gd name="T22" fmla="*/ 2147483646 w 476"/>
                <a:gd name="T23" fmla="*/ 2147483646 h 374"/>
                <a:gd name="T24" fmla="*/ 2147483646 w 476"/>
                <a:gd name="T25" fmla="*/ 2147483646 h 374"/>
                <a:gd name="T26" fmla="*/ 2147483646 w 476"/>
                <a:gd name="T27" fmla="*/ 2147483646 h 374"/>
                <a:gd name="T28" fmla="*/ 2147483646 w 476"/>
                <a:gd name="T29" fmla="*/ 2147483646 h 374"/>
                <a:gd name="T30" fmla="*/ 2147483646 w 476"/>
                <a:gd name="T31" fmla="*/ 2147483646 h 374"/>
                <a:gd name="T32" fmla="*/ 0 w 476"/>
                <a:gd name="T33" fmla="*/ 2147483646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26"/>
            <p:cNvSpPr>
              <a:spLocks/>
            </p:cNvSpPr>
            <p:nvPr/>
          </p:nvSpPr>
          <p:spPr bwMode="auto">
            <a:xfrm>
              <a:off x="1381125" y="2319338"/>
              <a:ext cx="1238250" cy="900112"/>
            </a:xfrm>
            <a:custGeom>
              <a:avLst/>
              <a:gdLst>
                <a:gd name="T0" fmla="*/ 0 w 476"/>
                <a:gd name="T1" fmla="*/ 2147483646 h 374"/>
                <a:gd name="T2" fmla="*/ 2147483646 w 476"/>
                <a:gd name="T3" fmla="*/ 2147483646 h 374"/>
                <a:gd name="T4" fmla="*/ 2147483646 w 476"/>
                <a:gd name="T5" fmla="*/ 2147483646 h 374"/>
                <a:gd name="T6" fmla="*/ 2147483646 w 476"/>
                <a:gd name="T7" fmla="*/ 0 h 374"/>
                <a:gd name="T8" fmla="*/ 2147483646 w 476"/>
                <a:gd name="T9" fmla="*/ 2147483646 h 374"/>
                <a:gd name="T10" fmla="*/ 2147483646 w 476"/>
                <a:gd name="T11" fmla="*/ 2147483646 h 374"/>
                <a:gd name="T12" fmla="*/ 2147483646 w 476"/>
                <a:gd name="T13" fmla="*/ 2147483646 h 374"/>
                <a:gd name="T14" fmla="*/ 2147483646 w 476"/>
                <a:gd name="T15" fmla="*/ 2147483646 h 374"/>
                <a:gd name="T16" fmla="*/ 2147483646 w 476"/>
                <a:gd name="T17" fmla="*/ 2147483646 h 374"/>
                <a:gd name="T18" fmla="*/ 2147483646 w 476"/>
                <a:gd name="T19" fmla="*/ 2147483646 h 374"/>
                <a:gd name="T20" fmla="*/ 2147483646 w 476"/>
                <a:gd name="T21" fmla="*/ 2147483646 h 374"/>
                <a:gd name="T22" fmla="*/ 2147483646 w 476"/>
                <a:gd name="T23" fmla="*/ 2147483646 h 374"/>
                <a:gd name="T24" fmla="*/ 2147483646 w 476"/>
                <a:gd name="T25" fmla="*/ 2147483646 h 374"/>
                <a:gd name="T26" fmla="*/ 2147483646 w 476"/>
                <a:gd name="T27" fmla="*/ 2147483646 h 374"/>
                <a:gd name="T28" fmla="*/ 2147483646 w 476"/>
                <a:gd name="T29" fmla="*/ 2147483646 h 374"/>
                <a:gd name="T30" fmla="*/ 2147483646 w 476"/>
                <a:gd name="T31" fmla="*/ 2147483646 h 374"/>
                <a:gd name="T32" fmla="*/ 0 w 476"/>
                <a:gd name="T33" fmla="*/ 2147483646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27"/>
            <p:cNvSpPr>
              <a:spLocks/>
            </p:cNvSpPr>
            <p:nvPr/>
          </p:nvSpPr>
          <p:spPr bwMode="auto">
            <a:xfrm>
              <a:off x="1773238" y="3113088"/>
              <a:ext cx="1023937" cy="1341437"/>
            </a:xfrm>
            <a:custGeom>
              <a:avLst/>
              <a:gdLst>
                <a:gd name="T0" fmla="*/ 2147483646 w 394"/>
                <a:gd name="T1" fmla="*/ 2147483646 h 557"/>
                <a:gd name="T2" fmla="*/ 2147483646 w 394"/>
                <a:gd name="T3" fmla="*/ 2147483646 h 557"/>
                <a:gd name="T4" fmla="*/ 2147483646 w 394"/>
                <a:gd name="T5" fmla="*/ 2147483646 h 557"/>
                <a:gd name="T6" fmla="*/ 2147483646 w 394"/>
                <a:gd name="T7" fmla="*/ 2147483646 h 557"/>
                <a:gd name="T8" fmla="*/ 2147483646 w 394"/>
                <a:gd name="T9" fmla="*/ 2147483646 h 557"/>
                <a:gd name="T10" fmla="*/ 2147483646 w 394"/>
                <a:gd name="T11" fmla="*/ 2147483646 h 557"/>
                <a:gd name="T12" fmla="*/ 0 w 394"/>
                <a:gd name="T13" fmla="*/ 2147483646 h 557"/>
                <a:gd name="T14" fmla="*/ 2147483646 w 394"/>
                <a:gd name="T15" fmla="*/ 0 h 557"/>
                <a:gd name="T16" fmla="*/ 2147483646 w 394"/>
                <a:gd name="T17" fmla="*/ 214748364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8"/>
            <p:cNvSpPr>
              <a:spLocks/>
            </p:cNvSpPr>
            <p:nvPr/>
          </p:nvSpPr>
          <p:spPr bwMode="auto">
            <a:xfrm>
              <a:off x="1773238" y="3113088"/>
              <a:ext cx="1023937" cy="1341437"/>
            </a:xfrm>
            <a:custGeom>
              <a:avLst/>
              <a:gdLst>
                <a:gd name="T0" fmla="*/ 2147483646 w 394"/>
                <a:gd name="T1" fmla="*/ 2147483646 h 557"/>
                <a:gd name="T2" fmla="*/ 2147483646 w 394"/>
                <a:gd name="T3" fmla="*/ 2147483646 h 557"/>
                <a:gd name="T4" fmla="*/ 2147483646 w 394"/>
                <a:gd name="T5" fmla="*/ 2147483646 h 557"/>
                <a:gd name="T6" fmla="*/ 2147483646 w 394"/>
                <a:gd name="T7" fmla="*/ 2147483646 h 557"/>
                <a:gd name="T8" fmla="*/ 2147483646 w 394"/>
                <a:gd name="T9" fmla="*/ 2147483646 h 557"/>
                <a:gd name="T10" fmla="*/ 2147483646 w 394"/>
                <a:gd name="T11" fmla="*/ 2147483646 h 557"/>
                <a:gd name="T12" fmla="*/ 0 w 394"/>
                <a:gd name="T13" fmla="*/ 2147483646 h 557"/>
                <a:gd name="T14" fmla="*/ 2147483646 w 394"/>
                <a:gd name="T15" fmla="*/ 0 h 557"/>
                <a:gd name="T16" fmla="*/ 2147483646 w 394"/>
                <a:gd name="T17" fmla="*/ 214748364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29"/>
            <p:cNvSpPr>
              <a:spLocks/>
            </p:cNvSpPr>
            <p:nvPr/>
          </p:nvSpPr>
          <p:spPr bwMode="auto">
            <a:xfrm>
              <a:off x="2411413" y="2006600"/>
              <a:ext cx="828675" cy="1333500"/>
            </a:xfrm>
            <a:custGeom>
              <a:avLst/>
              <a:gdLst>
                <a:gd name="T0" fmla="*/ 2147483646 w 318"/>
                <a:gd name="T1" fmla="*/ 0 h 554"/>
                <a:gd name="T2" fmla="*/ 2147483646 w 318"/>
                <a:gd name="T3" fmla="*/ 2147483646 h 554"/>
                <a:gd name="T4" fmla="*/ 2147483646 w 318"/>
                <a:gd name="T5" fmla="*/ 2147483646 h 554"/>
                <a:gd name="T6" fmla="*/ 2147483646 w 318"/>
                <a:gd name="T7" fmla="*/ 2147483646 h 554"/>
                <a:gd name="T8" fmla="*/ 2147483646 w 318"/>
                <a:gd name="T9" fmla="*/ 2147483646 h 554"/>
                <a:gd name="T10" fmla="*/ 2147483646 w 318"/>
                <a:gd name="T11" fmla="*/ 2147483646 h 554"/>
                <a:gd name="T12" fmla="*/ 2147483646 w 318"/>
                <a:gd name="T13" fmla="*/ 2147483646 h 554"/>
                <a:gd name="T14" fmla="*/ 2147483646 w 318"/>
                <a:gd name="T15" fmla="*/ 2147483646 h 554"/>
                <a:gd name="T16" fmla="*/ 2147483646 w 318"/>
                <a:gd name="T17" fmla="*/ 2147483646 h 554"/>
                <a:gd name="T18" fmla="*/ 2147483646 w 318"/>
                <a:gd name="T19" fmla="*/ 2147483646 h 554"/>
                <a:gd name="T20" fmla="*/ 2147483646 w 318"/>
                <a:gd name="T21" fmla="*/ 2147483646 h 554"/>
                <a:gd name="T22" fmla="*/ 2147483646 w 318"/>
                <a:gd name="T23" fmla="*/ 2147483646 h 554"/>
                <a:gd name="T24" fmla="*/ 2147483646 w 318"/>
                <a:gd name="T25" fmla="*/ 2147483646 h 554"/>
                <a:gd name="T26" fmla="*/ 2147483646 w 318"/>
                <a:gd name="T27" fmla="*/ 2147483646 h 554"/>
                <a:gd name="T28" fmla="*/ 2147483646 w 318"/>
                <a:gd name="T29" fmla="*/ 2147483646 h 554"/>
                <a:gd name="T30" fmla="*/ 2147483646 w 318"/>
                <a:gd name="T31" fmla="*/ 2147483646 h 554"/>
                <a:gd name="T32" fmla="*/ 0 w 318"/>
                <a:gd name="T33" fmla="*/ 2147483646 h 554"/>
                <a:gd name="T34" fmla="*/ 2147483646 w 318"/>
                <a:gd name="T35" fmla="*/ 2147483646 h 554"/>
                <a:gd name="T36" fmla="*/ 2147483646 w 318"/>
                <a:gd name="T37" fmla="*/ 2147483646 h 554"/>
                <a:gd name="T38" fmla="*/ 2147483646 w 318"/>
                <a:gd name="T39" fmla="*/ 2147483646 h 554"/>
                <a:gd name="T40" fmla="*/ 2147483646 w 318"/>
                <a:gd name="T41" fmla="*/ 2147483646 h 554"/>
                <a:gd name="T42" fmla="*/ 2147483646 w 318"/>
                <a:gd name="T43" fmla="*/ 2147483646 h 554"/>
                <a:gd name="T44" fmla="*/ 2147483646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30"/>
            <p:cNvSpPr>
              <a:spLocks/>
            </p:cNvSpPr>
            <p:nvPr/>
          </p:nvSpPr>
          <p:spPr bwMode="auto">
            <a:xfrm>
              <a:off x="2411413" y="2006600"/>
              <a:ext cx="828675" cy="1333500"/>
            </a:xfrm>
            <a:custGeom>
              <a:avLst/>
              <a:gdLst>
                <a:gd name="T0" fmla="*/ 2147483646 w 318"/>
                <a:gd name="T1" fmla="*/ 0 h 554"/>
                <a:gd name="T2" fmla="*/ 2147483646 w 318"/>
                <a:gd name="T3" fmla="*/ 2147483646 h 554"/>
                <a:gd name="T4" fmla="*/ 2147483646 w 318"/>
                <a:gd name="T5" fmla="*/ 2147483646 h 554"/>
                <a:gd name="T6" fmla="*/ 2147483646 w 318"/>
                <a:gd name="T7" fmla="*/ 2147483646 h 554"/>
                <a:gd name="T8" fmla="*/ 2147483646 w 318"/>
                <a:gd name="T9" fmla="*/ 2147483646 h 554"/>
                <a:gd name="T10" fmla="*/ 2147483646 w 318"/>
                <a:gd name="T11" fmla="*/ 2147483646 h 554"/>
                <a:gd name="T12" fmla="*/ 2147483646 w 318"/>
                <a:gd name="T13" fmla="*/ 2147483646 h 554"/>
                <a:gd name="T14" fmla="*/ 2147483646 w 318"/>
                <a:gd name="T15" fmla="*/ 2147483646 h 554"/>
                <a:gd name="T16" fmla="*/ 2147483646 w 318"/>
                <a:gd name="T17" fmla="*/ 2147483646 h 554"/>
                <a:gd name="T18" fmla="*/ 2147483646 w 318"/>
                <a:gd name="T19" fmla="*/ 2147483646 h 554"/>
                <a:gd name="T20" fmla="*/ 2147483646 w 318"/>
                <a:gd name="T21" fmla="*/ 2147483646 h 554"/>
                <a:gd name="T22" fmla="*/ 2147483646 w 318"/>
                <a:gd name="T23" fmla="*/ 2147483646 h 554"/>
                <a:gd name="T24" fmla="*/ 2147483646 w 318"/>
                <a:gd name="T25" fmla="*/ 2147483646 h 554"/>
                <a:gd name="T26" fmla="*/ 2147483646 w 318"/>
                <a:gd name="T27" fmla="*/ 2147483646 h 554"/>
                <a:gd name="T28" fmla="*/ 2147483646 w 318"/>
                <a:gd name="T29" fmla="*/ 2147483646 h 554"/>
                <a:gd name="T30" fmla="*/ 2147483646 w 318"/>
                <a:gd name="T31" fmla="*/ 2147483646 h 554"/>
                <a:gd name="T32" fmla="*/ 0 w 318"/>
                <a:gd name="T33" fmla="*/ 2147483646 h 554"/>
                <a:gd name="T34" fmla="*/ 2147483646 w 318"/>
                <a:gd name="T35" fmla="*/ 2147483646 h 554"/>
                <a:gd name="T36" fmla="*/ 2147483646 w 318"/>
                <a:gd name="T37" fmla="*/ 2147483646 h 554"/>
                <a:gd name="T38" fmla="*/ 2147483646 w 318"/>
                <a:gd name="T39" fmla="*/ 2147483646 h 554"/>
                <a:gd name="T40" fmla="*/ 2147483646 w 318"/>
                <a:gd name="T41" fmla="*/ 2147483646 h 554"/>
                <a:gd name="T42" fmla="*/ 2147483646 w 318"/>
                <a:gd name="T43" fmla="*/ 2147483646 h 554"/>
                <a:gd name="T44" fmla="*/ 2147483646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31"/>
            <p:cNvSpPr>
              <a:spLocks/>
            </p:cNvSpPr>
            <p:nvPr/>
          </p:nvSpPr>
          <p:spPr bwMode="auto">
            <a:xfrm>
              <a:off x="2640013" y="3275013"/>
              <a:ext cx="796925" cy="962025"/>
            </a:xfrm>
            <a:custGeom>
              <a:avLst/>
              <a:gdLst>
                <a:gd name="T0" fmla="*/ 2147483646 w 307"/>
                <a:gd name="T1" fmla="*/ 0 h 400"/>
                <a:gd name="T2" fmla="*/ 2147483646 w 307"/>
                <a:gd name="T3" fmla="*/ 2147483646 h 400"/>
                <a:gd name="T4" fmla="*/ 2147483646 w 307"/>
                <a:gd name="T5" fmla="*/ 2147483646 h 400"/>
                <a:gd name="T6" fmla="*/ 2147483646 w 307"/>
                <a:gd name="T7" fmla="*/ 2147483646 h 400"/>
                <a:gd name="T8" fmla="*/ 2147483646 w 307"/>
                <a:gd name="T9" fmla="*/ 2147483646 h 400"/>
                <a:gd name="T10" fmla="*/ 0 w 307"/>
                <a:gd name="T11" fmla="*/ 2147483646 h 400"/>
                <a:gd name="T12" fmla="*/ 214748364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32"/>
            <p:cNvSpPr>
              <a:spLocks/>
            </p:cNvSpPr>
            <p:nvPr/>
          </p:nvSpPr>
          <p:spPr bwMode="auto">
            <a:xfrm>
              <a:off x="2640013" y="3275013"/>
              <a:ext cx="796925" cy="962025"/>
            </a:xfrm>
            <a:custGeom>
              <a:avLst/>
              <a:gdLst>
                <a:gd name="T0" fmla="*/ 2147483646 w 307"/>
                <a:gd name="T1" fmla="*/ 0 h 400"/>
                <a:gd name="T2" fmla="*/ 2147483646 w 307"/>
                <a:gd name="T3" fmla="*/ 2147483646 h 400"/>
                <a:gd name="T4" fmla="*/ 2147483646 w 307"/>
                <a:gd name="T5" fmla="*/ 2147483646 h 400"/>
                <a:gd name="T6" fmla="*/ 2147483646 w 307"/>
                <a:gd name="T7" fmla="*/ 2147483646 h 400"/>
                <a:gd name="T8" fmla="*/ 2147483646 w 307"/>
                <a:gd name="T9" fmla="*/ 2147483646 h 400"/>
                <a:gd name="T10" fmla="*/ 0 w 307"/>
                <a:gd name="T11" fmla="*/ 2147483646 h 400"/>
                <a:gd name="T12" fmla="*/ 214748364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33"/>
            <p:cNvSpPr>
              <a:spLocks/>
            </p:cNvSpPr>
            <p:nvPr/>
          </p:nvSpPr>
          <p:spPr bwMode="auto">
            <a:xfrm>
              <a:off x="2767013" y="2022475"/>
              <a:ext cx="1517650" cy="900113"/>
            </a:xfrm>
            <a:custGeom>
              <a:avLst/>
              <a:gdLst>
                <a:gd name="T0" fmla="*/ 2147483646 w 584"/>
                <a:gd name="T1" fmla="*/ 0 h 374"/>
                <a:gd name="T2" fmla="*/ 2147483646 w 584"/>
                <a:gd name="T3" fmla="*/ 2147483646 h 374"/>
                <a:gd name="T4" fmla="*/ 2147483646 w 584"/>
                <a:gd name="T5" fmla="*/ 2147483646 h 374"/>
                <a:gd name="T6" fmla="*/ 2147483646 w 584"/>
                <a:gd name="T7" fmla="*/ 2147483646 h 374"/>
                <a:gd name="T8" fmla="*/ 2147483646 w 584"/>
                <a:gd name="T9" fmla="*/ 2147483646 h 374"/>
                <a:gd name="T10" fmla="*/ 2147483646 w 584"/>
                <a:gd name="T11" fmla="*/ 2147483646 h 374"/>
                <a:gd name="T12" fmla="*/ 2147483646 w 584"/>
                <a:gd name="T13" fmla="*/ 2147483646 h 374"/>
                <a:gd name="T14" fmla="*/ 2147483646 w 584"/>
                <a:gd name="T15" fmla="*/ 2147483646 h 374"/>
                <a:gd name="T16" fmla="*/ 2147483646 w 584"/>
                <a:gd name="T17" fmla="*/ 2147483646 h 374"/>
                <a:gd name="T18" fmla="*/ 2147483646 w 584"/>
                <a:gd name="T19" fmla="*/ 2147483646 h 374"/>
                <a:gd name="T20" fmla="*/ 2147483646 w 584"/>
                <a:gd name="T21" fmla="*/ 2147483646 h 374"/>
                <a:gd name="T22" fmla="*/ 2147483646 w 584"/>
                <a:gd name="T23" fmla="*/ 2147483646 h 374"/>
                <a:gd name="T24" fmla="*/ 2147483646 w 584"/>
                <a:gd name="T25" fmla="*/ 2147483646 h 374"/>
                <a:gd name="T26" fmla="*/ 2147483646 w 584"/>
                <a:gd name="T27" fmla="*/ 2147483646 h 374"/>
                <a:gd name="T28" fmla="*/ 2147483646 w 584"/>
                <a:gd name="T29" fmla="*/ 2147483646 h 374"/>
                <a:gd name="T30" fmla="*/ 2147483646 w 584"/>
                <a:gd name="T31" fmla="*/ 2147483646 h 374"/>
                <a:gd name="T32" fmla="*/ 0 w 584"/>
                <a:gd name="T33" fmla="*/ 2147483646 h 374"/>
                <a:gd name="T34" fmla="*/ 2147483646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34"/>
            <p:cNvSpPr>
              <a:spLocks/>
            </p:cNvSpPr>
            <p:nvPr/>
          </p:nvSpPr>
          <p:spPr bwMode="auto">
            <a:xfrm>
              <a:off x="2767013" y="2022475"/>
              <a:ext cx="1517650" cy="900113"/>
            </a:xfrm>
            <a:custGeom>
              <a:avLst/>
              <a:gdLst>
                <a:gd name="T0" fmla="*/ 2147483646 w 584"/>
                <a:gd name="T1" fmla="*/ 0 h 374"/>
                <a:gd name="T2" fmla="*/ 2147483646 w 584"/>
                <a:gd name="T3" fmla="*/ 2147483646 h 374"/>
                <a:gd name="T4" fmla="*/ 2147483646 w 584"/>
                <a:gd name="T5" fmla="*/ 2147483646 h 374"/>
                <a:gd name="T6" fmla="*/ 2147483646 w 584"/>
                <a:gd name="T7" fmla="*/ 2147483646 h 374"/>
                <a:gd name="T8" fmla="*/ 2147483646 w 584"/>
                <a:gd name="T9" fmla="*/ 2147483646 h 374"/>
                <a:gd name="T10" fmla="*/ 2147483646 w 584"/>
                <a:gd name="T11" fmla="*/ 2147483646 h 374"/>
                <a:gd name="T12" fmla="*/ 2147483646 w 584"/>
                <a:gd name="T13" fmla="*/ 2147483646 h 374"/>
                <a:gd name="T14" fmla="*/ 2147483646 w 584"/>
                <a:gd name="T15" fmla="*/ 2147483646 h 374"/>
                <a:gd name="T16" fmla="*/ 2147483646 w 584"/>
                <a:gd name="T17" fmla="*/ 2147483646 h 374"/>
                <a:gd name="T18" fmla="*/ 2147483646 w 584"/>
                <a:gd name="T19" fmla="*/ 2147483646 h 374"/>
                <a:gd name="T20" fmla="*/ 2147483646 w 584"/>
                <a:gd name="T21" fmla="*/ 2147483646 h 374"/>
                <a:gd name="T22" fmla="*/ 2147483646 w 584"/>
                <a:gd name="T23" fmla="*/ 2147483646 h 374"/>
                <a:gd name="T24" fmla="*/ 2147483646 w 584"/>
                <a:gd name="T25" fmla="*/ 2147483646 h 374"/>
                <a:gd name="T26" fmla="*/ 2147483646 w 584"/>
                <a:gd name="T27" fmla="*/ 2147483646 h 374"/>
                <a:gd name="T28" fmla="*/ 2147483646 w 584"/>
                <a:gd name="T29" fmla="*/ 2147483646 h 374"/>
                <a:gd name="T30" fmla="*/ 2147483646 w 584"/>
                <a:gd name="T31" fmla="*/ 2147483646 h 374"/>
                <a:gd name="T32" fmla="*/ 0 w 584"/>
                <a:gd name="T33" fmla="*/ 2147483646 h 374"/>
                <a:gd name="T34" fmla="*/ 2147483646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35"/>
            <p:cNvSpPr>
              <a:spLocks/>
            </p:cNvSpPr>
            <p:nvPr/>
          </p:nvSpPr>
          <p:spPr bwMode="auto">
            <a:xfrm>
              <a:off x="3152775" y="2830513"/>
              <a:ext cx="1066800" cy="788987"/>
            </a:xfrm>
            <a:custGeom>
              <a:avLst/>
              <a:gdLst>
                <a:gd name="T0" fmla="*/ 2147483646 w 411"/>
                <a:gd name="T1" fmla="*/ 2147483646 h 328"/>
                <a:gd name="T2" fmla="*/ 2147483646 w 411"/>
                <a:gd name="T3" fmla="*/ 2147483646 h 328"/>
                <a:gd name="T4" fmla="*/ 2147483646 w 411"/>
                <a:gd name="T5" fmla="*/ 2147483646 h 328"/>
                <a:gd name="T6" fmla="*/ 2147483646 w 411"/>
                <a:gd name="T7" fmla="*/ 2147483646 h 328"/>
                <a:gd name="T8" fmla="*/ 0 w 411"/>
                <a:gd name="T9" fmla="*/ 2147483646 h 328"/>
                <a:gd name="T10" fmla="*/ 2147483646 w 411"/>
                <a:gd name="T11" fmla="*/ 2147483646 h 328"/>
                <a:gd name="T12" fmla="*/ 2147483646 w 411"/>
                <a:gd name="T13" fmla="*/ 2147483646 h 328"/>
                <a:gd name="T14" fmla="*/ 2147483646 w 411"/>
                <a:gd name="T15" fmla="*/ 0 h 328"/>
                <a:gd name="T16" fmla="*/ 2147483646 w 411"/>
                <a:gd name="T17" fmla="*/ 2147483646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36"/>
            <p:cNvSpPr>
              <a:spLocks/>
            </p:cNvSpPr>
            <p:nvPr/>
          </p:nvSpPr>
          <p:spPr bwMode="auto">
            <a:xfrm>
              <a:off x="3152775" y="2830513"/>
              <a:ext cx="1066800" cy="788987"/>
            </a:xfrm>
            <a:custGeom>
              <a:avLst/>
              <a:gdLst>
                <a:gd name="T0" fmla="*/ 2147483646 w 411"/>
                <a:gd name="T1" fmla="*/ 2147483646 h 328"/>
                <a:gd name="T2" fmla="*/ 2147483646 w 411"/>
                <a:gd name="T3" fmla="*/ 2147483646 h 328"/>
                <a:gd name="T4" fmla="*/ 2147483646 w 411"/>
                <a:gd name="T5" fmla="*/ 2147483646 h 328"/>
                <a:gd name="T6" fmla="*/ 2147483646 w 411"/>
                <a:gd name="T7" fmla="*/ 2147483646 h 328"/>
                <a:gd name="T8" fmla="*/ 0 w 411"/>
                <a:gd name="T9" fmla="*/ 2147483646 h 328"/>
                <a:gd name="T10" fmla="*/ 2147483646 w 411"/>
                <a:gd name="T11" fmla="*/ 2147483646 h 328"/>
                <a:gd name="T12" fmla="*/ 2147483646 w 411"/>
                <a:gd name="T13" fmla="*/ 2147483646 h 328"/>
                <a:gd name="T14" fmla="*/ 2147483646 w 411"/>
                <a:gd name="T15" fmla="*/ 0 h 328"/>
                <a:gd name="T16" fmla="*/ 2147483646 w 411"/>
                <a:gd name="T17" fmla="*/ 2147483646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37"/>
            <p:cNvSpPr>
              <a:spLocks/>
            </p:cNvSpPr>
            <p:nvPr/>
          </p:nvSpPr>
          <p:spPr bwMode="auto">
            <a:xfrm>
              <a:off x="3330575" y="3582988"/>
              <a:ext cx="1119188" cy="736600"/>
            </a:xfrm>
            <a:custGeom>
              <a:avLst/>
              <a:gdLst>
                <a:gd name="T0" fmla="*/ 2147483646 w 430"/>
                <a:gd name="T1" fmla="*/ 0 h 306"/>
                <a:gd name="T2" fmla="*/ 2147483646 w 430"/>
                <a:gd name="T3" fmla="*/ 2147483646 h 306"/>
                <a:gd name="T4" fmla="*/ 2147483646 w 430"/>
                <a:gd name="T5" fmla="*/ 2147483646 h 306"/>
                <a:gd name="T6" fmla="*/ 2147483646 w 430"/>
                <a:gd name="T7" fmla="*/ 2147483646 h 306"/>
                <a:gd name="T8" fmla="*/ 2147483646 w 430"/>
                <a:gd name="T9" fmla="*/ 2147483646 h 306"/>
                <a:gd name="T10" fmla="*/ 2147483646 w 430"/>
                <a:gd name="T11" fmla="*/ 2147483646 h 306"/>
                <a:gd name="T12" fmla="*/ 0 w 430"/>
                <a:gd name="T13" fmla="*/ 2147483646 h 306"/>
                <a:gd name="T14" fmla="*/ 2147483646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38"/>
            <p:cNvSpPr>
              <a:spLocks/>
            </p:cNvSpPr>
            <p:nvPr/>
          </p:nvSpPr>
          <p:spPr bwMode="auto">
            <a:xfrm>
              <a:off x="3330575" y="3582988"/>
              <a:ext cx="1119188" cy="736600"/>
            </a:xfrm>
            <a:custGeom>
              <a:avLst/>
              <a:gdLst>
                <a:gd name="T0" fmla="*/ 2147483646 w 430"/>
                <a:gd name="T1" fmla="*/ 0 h 306"/>
                <a:gd name="T2" fmla="*/ 2147483646 w 430"/>
                <a:gd name="T3" fmla="*/ 2147483646 h 306"/>
                <a:gd name="T4" fmla="*/ 2147483646 w 430"/>
                <a:gd name="T5" fmla="*/ 2147483646 h 306"/>
                <a:gd name="T6" fmla="*/ 2147483646 w 430"/>
                <a:gd name="T7" fmla="*/ 2147483646 h 306"/>
                <a:gd name="T8" fmla="*/ 2147483646 w 430"/>
                <a:gd name="T9" fmla="*/ 2147483646 h 306"/>
                <a:gd name="T10" fmla="*/ 2147483646 w 430"/>
                <a:gd name="T11" fmla="*/ 2147483646 h 306"/>
                <a:gd name="T12" fmla="*/ 0 w 430"/>
                <a:gd name="T13" fmla="*/ 2147483646 h 306"/>
                <a:gd name="T14" fmla="*/ 2147483646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39"/>
            <p:cNvSpPr>
              <a:spLocks/>
            </p:cNvSpPr>
            <p:nvPr/>
          </p:nvSpPr>
          <p:spPr bwMode="auto">
            <a:xfrm>
              <a:off x="4254500" y="2236788"/>
              <a:ext cx="969963" cy="552450"/>
            </a:xfrm>
            <a:custGeom>
              <a:avLst/>
              <a:gdLst>
                <a:gd name="T0" fmla="*/ 2147483646 w 373"/>
                <a:gd name="T1" fmla="*/ 0 h 229"/>
                <a:gd name="T2" fmla="*/ 2147483646 w 373"/>
                <a:gd name="T3" fmla="*/ 2147483646 h 229"/>
                <a:gd name="T4" fmla="*/ 2147483646 w 373"/>
                <a:gd name="T5" fmla="*/ 2147483646 h 229"/>
                <a:gd name="T6" fmla="*/ 2147483646 w 373"/>
                <a:gd name="T7" fmla="*/ 2147483646 h 229"/>
                <a:gd name="T8" fmla="*/ 2147483646 w 373"/>
                <a:gd name="T9" fmla="*/ 2147483646 h 229"/>
                <a:gd name="T10" fmla="*/ 2147483646 w 373"/>
                <a:gd name="T11" fmla="*/ 2147483646 h 229"/>
                <a:gd name="T12" fmla="*/ 2147483646 w 373"/>
                <a:gd name="T13" fmla="*/ 2147483646 h 229"/>
                <a:gd name="T14" fmla="*/ 2147483646 w 373"/>
                <a:gd name="T15" fmla="*/ 2147483646 h 229"/>
                <a:gd name="T16" fmla="*/ 0 w 373"/>
                <a:gd name="T17" fmla="*/ 2147483646 h 229"/>
                <a:gd name="T18" fmla="*/ 2147483646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40"/>
            <p:cNvSpPr>
              <a:spLocks/>
            </p:cNvSpPr>
            <p:nvPr/>
          </p:nvSpPr>
          <p:spPr bwMode="auto">
            <a:xfrm>
              <a:off x="4254500" y="2236788"/>
              <a:ext cx="969963" cy="552450"/>
            </a:xfrm>
            <a:custGeom>
              <a:avLst/>
              <a:gdLst>
                <a:gd name="T0" fmla="*/ 2147483646 w 373"/>
                <a:gd name="T1" fmla="*/ 0 h 229"/>
                <a:gd name="T2" fmla="*/ 2147483646 w 373"/>
                <a:gd name="T3" fmla="*/ 2147483646 h 229"/>
                <a:gd name="T4" fmla="*/ 2147483646 w 373"/>
                <a:gd name="T5" fmla="*/ 2147483646 h 229"/>
                <a:gd name="T6" fmla="*/ 2147483646 w 373"/>
                <a:gd name="T7" fmla="*/ 2147483646 h 229"/>
                <a:gd name="T8" fmla="*/ 2147483646 w 373"/>
                <a:gd name="T9" fmla="*/ 2147483646 h 229"/>
                <a:gd name="T10" fmla="*/ 2147483646 w 373"/>
                <a:gd name="T11" fmla="*/ 2147483646 h 229"/>
                <a:gd name="T12" fmla="*/ 2147483646 w 373"/>
                <a:gd name="T13" fmla="*/ 2147483646 h 229"/>
                <a:gd name="T14" fmla="*/ 2147483646 w 373"/>
                <a:gd name="T15" fmla="*/ 2147483646 h 229"/>
                <a:gd name="T16" fmla="*/ 0 w 373"/>
                <a:gd name="T17" fmla="*/ 2147483646 h 229"/>
                <a:gd name="T18" fmla="*/ 2147483646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41"/>
            <p:cNvSpPr>
              <a:spLocks/>
            </p:cNvSpPr>
            <p:nvPr/>
          </p:nvSpPr>
          <p:spPr bwMode="auto">
            <a:xfrm>
              <a:off x="4219575" y="2789238"/>
              <a:ext cx="1081088" cy="592137"/>
            </a:xfrm>
            <a:custGeom>
              <a:avLst/>
              <a:gdLst>
                <a:gd name="T0" fmla="*/ 2147483646 w 414"/>
                <a:gd name="T1" fmla="*/ 0 h 246"/>
                <a:gd name="T2" fmla="*/ 2147483646 w 414"/>
                <a:gd name="T3" fmla="*/ 0 h 246"/>
                <a:gd name="T4" fmla="*/ 2147483646 w 414"/>
                <a:gd name="T5" fmla="*/ 2147483646 h 246"/>
                <a:gd name="T6" fmla="*/ 2147483646 w 414"/>
                <a:gd name="T7" fmla="*/ 2147483646 h 246"/>
                <a:gd name="T8" fmla="*/ 2147483646 w 414"/>
                <a:gd name="T9" fmla="*/ 2147483646 h 246"/>
                <a:gd name="T10" fmla="*/ 2147483646 w 414"/>
                <a:gd name="T11" fmla="*/ 2147483646 h 246"/>
                <a:gd name="T12" fmla="*/ 2147483646 w 414"/>
                <a:gd name="T13" fmla="*/ 2147483646 h 246"/>
                <a:gd name="T14" fmla="*/ 2147483646 w 414"/>
                <a:gd name="T15" fmla="*/ 2147483646 h 246"/>
                <a:gd name="T16" fmla="*/ 2147483646 w 414"/>
                <a:gd name="T17" fmla="*/ 2147483646 h 246"/>
                <a:gd name="T18" fmla="*/ 2147483646 w 414"/>
                <a:gd name="T19" fmla="*/ 2147483646 h 246"/>
                <a:gd name="T20" fmla="*/ 2147483646 w 414"/>
                <a:gd name="T21" fmla="*/ 2147483646 h 246"/>
                <a:gd name="T22" fmla="*/ 2147483646 w 414"/>
                <a:gd name="T23" fmla="*/ 2147483646 h 246"/>
                <a:gd name="T24" fmla="*/ 2147483646 w 414"/>
                <a:gd name="T25" fmla="*/ 2147483646 h 246"/>
                <a:gd name="T26" fmla="*/ 0 w 414"/>
                <a:gd name="T27" fmla="*/ 2147483646 h 246"/>
                <a:gd name="T28" fmla="*/ 0 w 414"/>
                <a:gd name="T29" fmla="*/ 2147483646 h 246"/>
                <a:gd name="T30" fmla="*/ 2147483646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42"/>
            <p:cNvSpPr>
              <a:spLocks/>
            </p:cNvSpPr>
            <p:nvPr/>
          </p:nvSpPr>
          <p:spPr bwMode="auto">
            <a:xfrm>
              <a:off x="4219575" y="2789238"/>
              <a:ext cx="1081088" cy="592137"/>
            </a:xfrm>
            <a:custGeom>
              <a:avLst/>
              <a:gdLst>
                <a:gd name="T0" fmla="*/ 2147483646 w 414"/>
                <a:gd name="T1" fmla="*/ 0 h 246"/>
                <a:gd name="T2" fmla="*/ 2147483646 w 414"/>
                <a:gd name="T3" fmla="*/ 0 h 246"/>
                <a:gd name="T4" fmla="*/ 2147483646 w 414"/>
                <a:gd name="T5" fmla="*/ 2147483646 h 246"/>
                <a:gd name="T6" fmla="*/ 2147483646 w 414"/>
                <a:gd name="T7" fmla="*/ 2147483646 h 246"/>
                <a:gd name="T8" fmla="*/ 2147483646 w 414"/>
                <a:gd name="T9" fmla="*/ 2147483646 h 246"/>
                <a:gd name="T10" fmla="*/ 2147483646 w 414"/>
                <a:gd name="T11" fmla="*/ 2147483646 h 246"/>
                <a:gd name="T12" fmla="*/ 2147483646 w 414"/>
                <a:gd name="T13" fmla="*/ 2147483646 h 246"/>
                <a:gd name="T14" fmla="*/ 2147483646 w 414"/>
                <a:gd name="T15" fmla="*/ 2147483646 h 246"/>
                <a:gd name="T16" fmla="*/ 2147483646 w 414"/>
                <a:gd name="T17" fmla="*/ 2147483646 h 246"/>
                <a:gd name="T18" fmla="*/ 2147483646 w 414"/>
                <a:gd name="T19" fmla="*/ 2147483646 h 246"/>
                <a:gd name="T20" fmla="*/ 2147483646 w 414"/>
                <a:gd name="T21" fmla="*/ 2147483646 h 246"/>
                <a:gd name="T22" fmla="*/ 2147483646 w 414"/>
                <a:gd name="T23" fmla="*/ 2147483646 h 246"/>
                <a:gd name="T24" fmla="*/ 2147483646 w 414"/>
                <a:gd name="T25" fmla="*/ 2147483646 h 246"/>
                <a:gd name="T26" fmla="*/ 0 w 414"/>
                <a:gd name="T27" fmla="*/ 2147483646 h 246"/>
                <a:gd name="T28" fmla="*/ 0 w 414"/>
                <a:gd name="T29" fmla="*/ 2147483646 h 246"/>
                <a:gd name="T30" fmla="*/ 2147483646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43"/>
            <p:cNvSpPr>
              <a:spLocks/>
            </p:cNvSpPr>
            <p:nvPr/>
          </p:nvSpPr>
          <p:spPr bwMode="auto">
            <a:xfrm>
              <a:off x="4179888" y="3259138"/>
              <a:ext cx="1290637" cy="582612"/>
            </a:xfrm>
            <a:custGeom>
              <a:avLst/>
              <a:gdLst>
                <a:gd name="T0" fmla="*/ 2147483646 w 496"/>
                <a:gd name="T1" fmla="*/ 2147483646 h 241"/>
                <a:gd name="T2" fmla="*/ 0 w 496"/>
                <a:gd name="T3" fmla="*/ 2147483646 h 241"/>
                <a:gd name="T4" fmla="*/ 2147483646 w 496"/>
                <a:gd name="T5" fmla="*/ 0 h 241"/>
                <a:gd name="T6" fmla="*/ 2147483646 w 496"/>
                <a:gd name="T7" fmla="*/ 2147483646 h 241"/>
                <a:gd name="T8" fmla="*/ 2147483646 w 496"/>
                <a:gd name="T9" fmla="*/ 2147483646 h 241"/>
                <a:gd name="T10" fmla="*/ 2147483646 w 496"/>
                <a:gd name="T11" fmla="*/ 2147483646 h 241"/>
                <a:gd name="T12" fmla="*/ 2147483646 w 496"/>
                <a:gd name="T13" fmla="*/ 2147483646 h 241"/>
                <a:gd name="T14" fmla="*/ 2147483646 w 496"/>
                <a:gd name="T15" fmla="*/ 2147483646 h 241"/>
                <a:gd name="T16" fmla="*/ 2147483646 w 496"/>
                <a:gd name="T17" fmla="*/ 2147483646 h 241"/>
                <a:gd name="T18" fmla="*/ 2147483646 w 496"/>
                <a:gd name="T19" fmla="*/ 2147483646 h 241"/>
                <a:gd name="T20" fmla="*/ 2147483646 w 496"/>
                <a:gd name="T21" fmla="*/ 2147483646 h 241"/>
                <a:gd name="T22" fmla="*/ 2147483646 w 496"/>
                <a:gd name="T23" fmla="*/ 2147483646 h 241"/>
                <a:gd name="T24" fmla="*/ 2147483646 w 496"/>
                <a:gd name="T25" fmla="*/ 2147483646 h 241"/>
                <a:gd name="T26" fmla="*/ 2147483646 w 496"/>
                <a:gd name="T27" fmla="*/ 2147483646 h 241"/>
                <a:gd name="T28" fmla="*/ 2147483646 w 496"/>
                <a:gd name="T29" fmla="*/ 2147483646 h 241"/>
                <a:gd name="T30" fmla="*/ 2147483646 w 496"/>
                <a:gd name="T31" fmla="*/ 2147483646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44"/>
            <p:cNvSpPr>
              <a:spLocks/>
            </p:cNvSpPr>
            <p:nvPr/>
          </p:nvSpPr>
          <p:spPr bwMode="auto">
            <a:xfrm>
              <a:off x="4179888" y="3259138"/>
              <a:ext cx="1290637" cy="582612"/>
            </a:xfrm>
            <a:custGeom>
              <a:avLst/>
              <a:gdLst>
                <a:gd name="T0" fmla="*/ 2147483646 w 496"/>
                <a:gd name="T1" fmla="*/ 2147483646 h 241"/>
                <a:gd name="T2" fmla="*/ 0 w 496"/>
                <a:gd name="T3" fmla="*/ 2147483646 h 241"/>
                <a:gd name="T4" fmla="*/ 2147483646 w 496"/>
                <a:gd name="T5" fmla="*/ 0 h 241"/>
                <a:gd name="T6" fmla="*/ 2147483646 w 496"/>
                <a:gd name="T7" fmla="*/ 2147483646 h 241"/>
                <a:gd name="T8" fmla="*/ 2147483646 w 496"/>
                <a:gd name="T9" fmla="*/ 2147483646 h 241"/>
                <a:gd name="T10" fmla="*/ 2147483646 w 496"/>
                <a:gd name="T11" fmla="*/ 2147483646 h 241"/>
                <a:gd name="T12" fmla="*/ 2147483646 w 496"/>
                <a:gd name="T13" fmla="*/ 2147483646 h 241"/>
                <a:gd name="T14" fmla="*/ 2147483646 w 496"/>
                <a:gd name="T15" fmla="*/ 2147483646 h 241"/>
                <a:gd name="T16" fmla="*/ 2147483646 w 496"/>
                <a:gd name="T17" fmla="*/ 2147483646 h 241"/>
                <a:gd name="T18" fmla="*/ 2147483646 w 496"/>
                <a:gd name="T19" fmla="*/ 2147483646 h 241"/>
                <a:gd name="T20" fmla="*/ 2147483646 w 496"/>
                <a:gd name="T21" fmla="*/ 2147483646 h 241"/>
                <a:gd name="T22" fmla="*/ 2147483646 w 496"/>
                <a:gd name="T23" fmla="*/ 2147483646 h 241"/>
                <a:gd name="T24" fmla="*/ 2147483646 w 496"/>
                <a:gd name="T25" fmla="*/ 2147483646 h 241"/>
                <a:gd name="T26" fmla="*/ 2147483646 w 496"/>
                <a:gd name="T27" fmla="*/ 2147483646 h 241"/>
                <a:gd name="T28" fmla="*/ 2147483646 w 496"/>
                <a:gd name="T29" fmla="*/ 2147483646 h 241"/>
                <a:gd name="T30" fmla="*/ 2147483646 w 496"/>
                <a:gd name="T31" fmla="*/ 2147483646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45"/>
            <p:cNvSpPr>
              <a:spLocks/>
            </p:cNvSpPr>
            <p:nvPr/>
          </p:nvSpPr>
          <p:spPr bwMode="auto">
            <a:xfrm>
              <a:off x="4429125" y="3841750"/>
              <a:ext cx="1144588" cy="477838"/>
            </a:xfrm>
            <a:custGeom>
              <a:avLst/>
              <a:gdLst>
                <a:gd name="T0" fmla="*/ 2147483646 w 440"/>
                <a:gd name="T1" fmla="*/ 0 h 199"/>
                <a:gd name="T2" fmla="*/ 2147483646 w 440"/>
                <a:gd name="T3" fmla="*/ 0 h 199"/>
                <a:gd name="T4" fmla="*/ 2147483646 w 440"/>
                <a:gd name="T5" fmla="*/ 2147483646 h 199"/>
                <a:gd name="T6" fmla="*/ 2147483646 w 440"/>
                <a:gd name="T7" fmla="*/ 2147483646 h 199"/>
                <a:gd name="T8" fmla="*/ 2147483646 w 440"/>
                <a:gd name="T9" fmla="*/ 2147483646 h 199"/>
                <a:gd name="T10" fmla="*/ 2147483646 w 440"/>
                <a:gd name="T11" fmla="*/ 2147483646 h 199"/>
                <a:gd name="T12" fmla="*/ 0 w 440"/>
                <a:gd name="T13" fmla="*/ 2147483646 h 199"/>
                <a:gd name="T14" fmla="*/ 214748364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46"/>
            <p:cNvSpPr>
              <a:spLocks/>
            </p:cNvSpPr>
            <p:nvPr/>
          </p:nvSpPr>
          <p:spPr bwMode="auto">
            <a:xfrm>
              <a:off x="4429125" y="3841750"/>
              <a:ext cx="1144588" cy="477838"/>
            </a:xfrm>
            <a:custGeom>
              <a:avLst/>
              <a:gdLst>
                <a:gd name="T0" fmla="*/ 2147483646 w 440"/>
                <a:gd name="T1" fmla="*/ 0 h 199"/>
                <a:gd name="T2" fmla="*/ 2147483646 w 440"/>
                <a:gd name="T3" fmla="*/ 0 h 199"/>
                <a:gd name="T4" fmla="*/ 2147483646 w 440"/>
                <a:gd name="T5" fmla="*/ 2147483646 h 199"/>
                <a:gd name="T6" fmla="*/ 2147483646 w 440"/>
                <a:gd name="T7" fmla="*/ 2147483646 h 199"/>
                <a:gd name="T8" fmla="*/ 2147483646 w 440"/>
                <a:gd name="T9" fmla="*/ 2147483646 h 199"/>
                <a:gd name="T10" fmla="*/ 2147483646 w 440"/>
                <a:gd name="T11" fmla="*/ 2147483646 h 199"/>
                <a:gd name="T12" fmla="*/ 0 w 440"/>
                <a:gd name="T13" fmla="*/ 2147483646 h 199"/>
                <a:gd name="T14" fmla="*/ 214748364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47"/>
            <p:cNvSpPr>
              <a:spLocks/>
            </p:cNvSpPr>
            <p:nvPr/>
          </p:nvSpPr>
          <p:spPr bwMode="auto">
            <a:xfrm>
              <a:off x="4284663" y="4305300"/>
              <a:ext cx="1343025" cy="698500"/>
            </a:xfrm>
            <a:custGeom>
              <a:avLst/>
              <a:gdLst>
                <a:gd name="T0" fmla="*/ 2147483646 w 516"/>
                <a:gd name="T1" fmla="*/ 2147483646 h 290"/>
                <a:gd name="T2" fmla="*/ 2147483646 w 516"/>
                <a:gd name="T3" fmla="*/ 2147483646 h 290"/>
                <a:gd name="T4" fmla="*/ 2147483646 w 516"/>
                <a:gd name="T5" fmla="*/ 2147483646 h 290"/>
                <a:gd name="T6" fmla="*/ 2147483646 w 516"/>
                <a:gd name="T7" fmla="*/ 2147483646 h 290"/>
                <a:gd name="T8" fmla="*/ 2147483646 w 516"/>
                <a:gd name="T9" fmla="*/ 2147483646 h 290"/>
                <a:gd name="T10" fmla="*/ 2147483646 w 516"/>
                <a:gd name="T11" fmla="*/ 2147483646 h 290"/>
                <a:gd name="T12" fmla="*/ 2147483646 w 516"/>
                <a:gd name="T13" fmla="*/ 2147483646 h 290"/>
                <a:gd name="T14" fmla="*/ 2147483646 w 516"/>
                <a:gd name="T15" fmla="*/ 2147483646 h 290"/>
                <a:gd name="T16" fmla="*/ 2147483646 w 516"/>
                <a:gd name="T17" fmla="*/ 2147483646 h 290"/>
                <a:gd name="T18" fmla="*/ 2147483646 w 516"/>
                <a:gd name="T19" fmla="*/ 2147483646 h 290"/>
                <a:gd name="T20" fmla="*/ 2147483646 w 516"/>
                <a:gd name="T21" fmla="*/ 2147483646 h 290"/>
                <a:gd name="T22" fmla="*/ 2147483646 w 516"/>
                <a:gd name="T23" fmla="*/ 2147483646 h 290"/>
                <a:gd name="T24" fmla="*/ 2147483646 w 516"/>
                <a:gd name="T25" fmla="*/ 2147483646 h 290"/>
                <a:gd name="T26" fmla="*/ 2147483646 w 516"/>
                <a:gd name="T27" fmla="*/ 2147483646 h 290"/>
                <a:gd name="T28" fmla="*/ 2147483646 w 516"/>
                <a:gd name="T29" fmla="*/ 2147483646 h 290"/>
                <a:gd name="T30" fmla="*/ 2147483646 w 516"/>
                <a:gd name="T31" fmla="*/ 2147483646 h 290"/>
                <a:gd name="T32" fmla="*/ 2147483646 w 516"/>
                <a:gd name="T33" fmla="*/ 2147483646 h 290"/>
                <a:gd name="T34" fmla="*/ 2147483646 w 516"/>
                <a:gd name="T35" fmla="*/ 2147483646 h 290"/>
                <a:gd name="T36" fmla="*/ 2147483646 w 516"/>
                <a:gd name="T37" fmla="*/ 2147483646 h 290"/>
                <a:gd name="T38" fmla="*/ 2147483646 w 516"/>
                <a:gd name="T39" fmla="*/ 2147483646 h 290"/>
                <a:gd name="T40" fmla="*/ 2147483646 w 516"/>
                <a:gd name="T41" fmla="*/ 2147483646 h 290"/>
                <a:gd name="T42" fmla="*/ 0 w 516"/>
                <a:gd name="T43" fmla="*/ 2147483646 h 290"/>
                <a:gd name="T44" fmla="*/ 0 w 516"/>
                <a:gd name="T45" fmla="*/ 0 h 290"/>
                <a:gd name="T46" fmla="*/ 2147483646 w 516"/>
                <a:gd name="T47" fmla="*/ 2147483646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48"/>
            <p:cNvSpPr>
              <a:spLocks/>
            </p:cNvSpPr>
            <p:nvPr/>
          </p:nvSpPr>
          <p:spPr bwMode="auto">
            <a:xfrm>
              <a:off x="4284663" y="4305300"/>
              <a:ext cx="1343025" cy="698500"/>
            </a:xfrm>
            <a:custGeom>
              <a:avLst/>
              <a:gdLst>
                <a:gd name="T0" fmla="*/ 2147483646 w 516"/>
                <a:gd name="T1" fmla="*/ 2147483646 h 290"/>
                <a:gd name="T2" fmla="*/ 2147483646 w 516"/>
                <a:gd name="T3" fmla="*/ 2147483646 h 290"/>
                <a:gd name="T4" fmla="*/ 2147483646 w 516"/>
                <a:gd name="T5" fmla="*/ 2147483646 h 290"/>
                <a:gd name="T6" fmla="*/ 2147483646 w 516"/>
                <a:gd name="T7" fmla="*/ 2147483646 h 290"/>
                <a:gd name="T8" fmla="*/ 2147483646 w 516"/>
                <a:gd name="T9" fmla="*/ 2147483646 h 290"/>
                <a:gd name="T10" fmla="*/ 2147483646 w 516"/>
                <a:gd name="T11" fmla="*/ 2147483646 h 290"/>
                <a:gd name="T12" fmla="*/ 2147483646 w 516"/>
                <a:gd name="T13" fmla="*/ 2147483646 h 290"/>
                <a:gd name="T14" fmla="*/ 2147483646 w 516"/>
                <a:gd name="T15" fmla="*/ 2147483646 h 290"/>
                <a:gd name="T16" fmla="*/ 2147483646 w 516"/>
                <a:gd name="T17" fmla="*/ 2147483646 h 290"/>
                <a:gd name="T18" fmla="*/ 2147483646 w 516"/>
                <a:gd name="T19" fmla="*/ 2147483646 h 290"/>
                <a:gd name="T20" fmla="*/ 2147483646 w 516"/>
                <a:gd name="T21" fmla="*/ 2147483646 h 290"/>
                <a:gd name="T22" fmla="*/ 2147483646 w 516"/>
                <a:gd name="T23" fmla="*/ 2147483646 h 290"/>
                <a:gd name="T24" fmla="*/ 2147483646 w 516"/>
                <a:gd name="T25" fmla="*/ 2147483646 h 290"/>
                <a:gd name="T26" fmla="*/ 2147483646 w 516"/>
                <a:gd name="T27" fmla="*/ 2147483646 h 290"/>
                <a:gd name="T28" fmla="*/ 2147483646 w 516"/>
                <a:gd name="T29" fmla="*/ 2147483646 h 290"/>
                <a:gd name="T30" fmla="*/ 2147483646 w 516"/>
                <a:gd name="T31" fmla="*/ 2147483646 h 290"/>
                <a:gd name="T32" fmla="*/ 2147483646 w 516"/>
                <a:gd name="T33" fmla="*/ 2147483646 h 290"/>
                <a:gd name="T34" fmla="*/ 2147483646 w 516"/>
                <a:gd name="T35" fmla="*/ 2147483646 h 290"/>
                <a:gd name="T36" fmla="*/ 2147483646 w 516"/>
                <a:gd name="T37" fmla="*/ 2147483646 h 290"/>
                <a:gd name="T38" fmla="*/ 2147483646 w 516"/>
                <a:gd name="T39" fmla="*/ 2147483646 h 290"/>
                <a:gd name="T40" fmla="*/ 2147483646 w 516"/>
                <a:gd name="T41" fmla="*/ 2147483646 h 290"/>
                <a:gd name="T42" fmla="*/ 0 w 516"/>
                <a:gd name="T43" fmla="*/ 2147483646 h 290"/>
                <a:gd name="T44" fmla="*/ 0 w 516"/>
                <a:gd name="T45" fmla="*/ 0 h 290"/>
                <a:gd name="T46" fmla="*/ 2147483646 w 516"/>
                <a:gd name="T47" fmla="*/ 2147483646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49"/>
            <p:cNvSpPr>
              <a:spLocks/>
            </p:cNvSpPr>
            <p:nvPr/>
          </p:nvSpPr>
          <p:spPr bwMode="auto">
            <a:xfrm>
              <a:off x="5245100" y="3165475"/>
              <a:ext cx="882650" cy="615950"/>
            </a:xfrm>
            <a:custGeom>
              <a:avLst/>
              <a:gdLst>
                <a:gd name="T0" fmla="*/ 2147483646 w 339"/>
                <a:gd name="T1" fmla="*/ 2147483646 h 255"/>
                <a:gd name="T2" fmla="*/ 2147483646 w 339"/>
                <a:gd name="T3" fmla="*/ 2147483646 h 255"/>
                <a:gd name="T4" fmla="*/ 2147483646 w 339"/>
                <a:gd name="T5" fmla="*/ 2147483646 h 255"/>
                <a:gd name="T6" fmla="*/ 2147483646 w 339"/>
                <a:gd name="T7" fmla="*/ 2147483646 h 255"/>
                <a:gd name="T8" fmla="*/ 2147483646 w 339"/>
                <a:gd name="T9" fmla="*/ 2147483646 h 255"/>
                <a:gd name="T10" fmla="*/ 2147483646 w 339"/>
                <a:gd name="T11" fmla="*/ 2147483646 h 255"/>
                <a:gd name="T12" fmla="*/ 2147483646 w 339"/>
                <a:gd name="T13" fmla="*/ 2147483646 h 255"/>
                <a:gd name="T14" fmla="*/ 2147483646 w 339"/>
                <a:gd name="T15" fmla="*/ 2147483646 h 255"/>
                <a:gd name="T16" fmla="*/ 2147483646 w 339"/>
                <a:gd name="T17" fmla="*/ 2147483646 h 255"/>
                <a:gd name="T18" fmla="*/ 2147483646 w 339"/>
                <a:gd name="T19" fmla="*/ 2147483646 h 255"/>
                <a:gd name="T20" fmla="*/ 2147483646 w 339"/>
                <a:gd name="T21" fmla="*/ 2147483646 h 255"/>
                <a:gd name="T22" fmla="*/ 2147483646 w 339"/>
                <a:gd name="T23" fmla="*/ 2147483646 h 255"/>
                <a:gd name="T24" fmla="*/ 2147483646 w 339"/>
                <a:gd name="T25" fmla="*/ 2147483646 h 255"/>
                <a:gd name="T26" fmla="*/ 2147483646 w 339"/>
                <a:gd name="T27" fmla="*/ 2147483646 h 255"/>
                <a:gd name="T28" fmla="*/ 2147483646 w 339"/>
                <a:gd name="T29" fmla="*/ 2147483646 h 255"/>
                <a:gd name="T30" fmla="*/ 2147483646 w 339"/>
                <a:gd name="T31" fmla="*/ 2147483646 h 255"/>
                <a:gd name="T32" fmla="*/ 2147483646 w 339"/>
                <a:gd name="T33" fmla="*/ 2147483646 h 255"/>
                <a:gd name="T34" fmla="*/ 0 w 339"/>
                <a:gd name="T35" fmla="*/ 2147483646 h 255"/>
                <a:gd name="T36" fmla="*/ 2147483646 w 339"/>
                <a:gd name="T37" fmla="*/ 2147483646 h 255"/>
                <a:gd name="T38" fmla="*/ 2147483646 w 339"/>
                <a:gd name="T39" fmla="*/ 2147483646 h 255"/>
                <a:gd name="T40" fmla="*/ 2147483646 w 339"/>
                <a:gd name="T41" fmla="*/ 0 h 255"/>
                <a:gd name="T42" fmla="*/ 2147483646 w 339"/>
                <a:gd name="T43" fmla="*/ 2147483646 h 255"/>
                <a:gd name="T44" fmla="*/ 2147483646 w 339"/>
                <a:gd name="T45" fmla="*/ 2147483646 h 255"/>
                <a:gd name="T46" fmla="*/ 2147483646 w 339"/>
                <a:gd name="T47" fmla="*/ 2147483646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50"/>
            <p:cNvSpPr>
              <a:spLocks/>
            </p:cNvSpPr>
            <p:nvPr/>
          </p:nvSpPr>
          <p:spPr bwMode="auto">
            <a:xfrm>
              <a:off x="5245100" y="3165475"/>
              <a:ext cx="882650" cy="615950"/>
            </a:xfrm>
            <a:custGeom>
              <a:avLst/>
              <a:gdLst>
                <a:gd name="T0" fmla="*/ 2147483646 w 339"/>
                <a:gd name="T1" fmla="*/ 2147483646 h 255"/>
                <a:gd name="T2" fmla="*/ 2147483646 w 339"/>
                <a:gd name="T3" fmla="*/ 2147483646 h 255"/>
                <a:gd name="T4" fmla="*/ 2147483646 w 339"/>
                <a:gd name="T5" fmla="*/ 2147483646 h 255"/>
                <a:gd name="T6" fmla="*/ 2147483646 w 339"/>
                <a:gd name="T7" fmla="*/ 2147483646 h 255"/>
                <a:gd name="T8" fmla="*/ 2147483646 w 339"/>
                <a:gd name="T9" fmla="*/ 2147483646 h 255"/>
                <a:gd name="T10" fmla="*/ 2147483646 w 339"/>
                <a:gd name="T11" fmla="*/ 2147483646 h 255"/>
                <a:gd name="T12" fmla="*/ 2147483646 w 339"/>
                <a:gd name="T13" fmla="*/ 2147483646 h 255"/>
                <a:gd name="T14" fmla="*/ 2147483646 w 339"/>
                <a:gd name="T15" fmla="*/ 2147483646 h 255"/>
                <a:gd name="T16" fmla="*/ 2147483646 w 339"/>
                <a:gd name="T17" fmla="*/ 2147483646 h 255"/>
                <a:gd name="T18" fmla="*/ 2147483646 w 339"/>
                <a:gd name="T19" fmla="*/ 2147483646 h 255"/>
                <a:gd name="T20" fmla="*/ 2147483646 w 339"/>
                <a:gd name="T21" fmla="*/ 2147483646 h 255"/>
                <a:gd name="T22" fmla="*/ 2147483646 w 339"/>
                <a:gd name="T23" fmla="*/ 2147483646 h 255"/>
                <a:gd name="T24" fmla="*/ 2147483646 w 339"/>
                <a:gd name="T25" fmla="*/ 2147483646 h 255"/>
                <a:gd name="T26" fmla="*/ 2147483646 w 339"/>
                <a:gd name="T27" fmla="*/ 2147483646 h 255"/>
                <a:gd name="T28" fmla="*/ 2147483646 w 339"/>
                <a:gd name="T29" fmla="*/ 2147483646 h 255"/>
                <a:gd name="T30" fmla="*/ 2147483646 w 339"/>
                <a:gd name="T31" fmla="*/ 2147483646 h 255"/>
                <a:gd name="T32" fmla="*/ 2147483646 w 339"/>
                <a:gd name="T33" fmla="*/ 2147483646 h 255"/>
                <a:gd name="T34" fmla="*/ 0 w 339"/>
                <a:gd name="T35" fmla="*/ 2147483646 h 255"/>
                <a:gd name="T36" fmla="*/ 2147483646 w 339"/>
                <a:gd name="T37" fmla="*/ 2147483646 h 255"/>
                <a:gd name="T38" fmla="*/ 2147483646 w 339"/>
                <a:gd name="T39" fmla="*/ 2147483646 h 255"/>
                <a:gd name="T40" fmla="*/ 2147483646 w 339"/>
                <a:gd name="T41" fmla="*/ 0 h 255"/>
                <a:gd name="T42" fmla="*/ 2147483646 w 339"/>
                <a:gd name="T43" fmla="*/ 2147483646 h 255"/>
                <a:gd name="T44" fmla="*/ 2147483646 w 339"/>
                <a:gd name="T45" fmla="*/ 2147483646 h 255"/>
                <a:gd name="T46" fmla="*/ 2147483646 w 339"/>
                <a:gd name="T47" fmla="*/ 2147483646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51"/>
            <p:cNvSpPr>
              <a:spLocks/>
            </p:cNvSpPr>
            <p:nvPr/>
          </p:nvSpPr>
          <p:spPr bwMode="auto">
            <a:xfrm>
              <a:off x="5403850" y="3740150"/>
              <a:ext cx="989013" cy="723900"/>
            </a:xfrm>
            <a:custGeom>
              <a:avLst/>
              <a:gdLst>
                <a:gd name="T0" fmla="*/ 2147483646 w 380"/>
                <a:gd name="T1" fmla="*/ 2147483646 h 301"/>
                <a:gd name="T2" fmla="*/ 2147483646 w 380"/>
                <a:gd name="T3" fmla="*/ 2147483646 h 301"/>
                <a:gd name="T4" fmla="*/ 2147483646 w 380"/>
                <a:gd name="T5" fmla="*/ 2147483646 h 301"/>
                <a:gd name="T6" fmla="*/ 2147483646 w 380"/>
                <a:gd name="T7" fmla="*/ 2147483646 h 301"/>
                <a:gd name="T8" fmla="*/ 2147483646 w 380"/>
                <a:gd name="T9" fmla="*/ 2147483646 h 301"/>
                <a:gd name="T10" fmla="*/ 2147483646 w 380"/>
                <a:gd name="T11" fmla="*/ 2147483646 h 301"/>
                <a:gd name="T12" fmla="*/ 0 w 380"/>
                <a:gd name="T13" fmla="*/ 2147483646 h 301"/>
                <a:gd name="T14" fmla="*/ 2147483646 w 380"/>
                <a:gd name="T15" fmla="*/ 0 h 301"/>
                <a:gd name="T16" fmla="*/ 2147483646 w 380"/>
                <a:gd name="T17" fmla="*/ 2147483646 h 301"/>
                <a:gd name="T18" fmla="*/ 2147483646 w 380"/>
                <a:gd name="T19" fmla="*/ 2147483646 h 301"/>
                <a:gd name="T20" fmla="*/ 2147483646 w 380"/>
                <a:gd name="T21" fmla="*/ 2147483646 h 301"/>
                <a:gd name="T22" fmla="*/ 2147483646 w 380"/>
                <a:gd name="T23" fmla="*/ 2147483646 h 301"/>
                <a:gd name="T24" fmla="*/ 2147483646 w 380"/>
                <a:gd name="T25" fmla="*/ 2147483646 h 301"/>
                <a:gd name="T26" fmla="*/ 2147483646 w 380"/>
                <a:gd name="T27" fmla="*/ 2147483646 h 301"/>
                <a:gd name="T28" fmla="*/ 2147483646 w 380"/>
                <a:gd name="T29" fmla="*/ 2147483646 h 301"/>
                <a:gd name="T30" fmla="*/ 2147483646 w 380"/>
                <a:gd name="T31" fmla="*/ 2147483646 h 301"/>
                <a:gd name="T32" fmla="*/ 2147483646 w 380"/>
                <a:gd name="T33" fmla="*/ 2147483646 h 301"/>
                <a:gd name="T34" fmla="*/ 2147483646 w 380"/>
                <a:gd name="T35" fmla="*/ 2147483646 h 301"/>
                <a:gd name="T36" fmla="*/ 2147483646 w 380"/>
                <a:gd name="T37" fmla="*/ 2147483646 h 301"/>
                <a:gd name="T38" fmla="*/ 2147483646 w 380"/>
                <a:gd name="T39" fmla="*/ 2147483646 h 301"/>
                <a:gd name="T40" fmla="*/ 2147483646 w 380"/>
                <a:gd name="T41" fmla="*/ 2147483646 h 301"/>
                <a:gd name="T42" fmla="*/ 2147483646 w 380"/>
                <a:gd name="T43" fmla="*/ 2147483646 h 301"/>
                <a:gd name="T44" fmla="*/ 2147483646 w 380"/>
                <a:gd name="T45" fmla="*/ 2147483646 h 301"/>
                <a:gd name="T46" fmla="*/ 2147483646 w 380"/>
                <a:gd name="T47" fmla="*/ 2147483646 h 301"/>
                <a:gd name="T48" fmla="*/ 2147483646 w 380"/>
                <a:gd name="T49" fmla="*/ 2147483646 h 301"/>
                <a:gd name="T50" fmla="*/ 2147483646 w 380"/>
                <a:gd name="T51" fmla="*/ 2147483646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52"/>
            <p:cNvSpPr>
              <a:spLocks/>
            </p:cNvSpPr>
            <p:nvPr/>
          </p:nvSpPr>
          <p:spPr bwMode="auto">
            <a:xfrm>
              <a:off x="5403850" y="3740150"/>
              <a:ext cx="989013" cy="723900"/>
            </a:xfrm>
            <a:custGeom>
              <a:avLst/>
              <a:gdLst>
                <a:gd name="T0" fmla="*/ 2147483646 w 380"/>
                <a:gd name="T1" fmla="*/ 2147483646 h 301"/>
                <a:gd name="T2" fmla="*/ 2147483646 w 380"/>
                <a:gd name="T3" fmla="*/ 2147483646 h 301"/>
                <a:gd name="T4" fmla="*/ 2147483646 w 380"/>
                <a:gd name="T5" fmla="*/ 2147483646 h 301"/>
                <a:gd name="T6" fmla="*/ 2147483646 w 380"/>
                <a:gd name="T7" fmla="*/ 2147483646 h 301"/>
                <a:gd name="T8" fmla="*/ 2147483646 w 380"/>
                <a:gd name="T9" fmla="*/ 2147483646 h 301"/>
                <a:gd name="T10" fmla="*/ 2147483646 w 380"/>
                <a:gd name="T11" fmla="*/ 2147483646 h 301"/>
                <a:gd name="T12" fmla="*/ 0 w 380"/>
                <a:gd name="T13" fmla="*/ 2147483646 h 301"/>
                <a:gd name="T14" fmla="*/ 2147483646 w 380"/>
                <a:gd name="T15" fmla="*/ 0 h 301"/>
                <a:gd name="T16" fmla="*/ 2147483646 w 380"/>
                <a:gd name="T17" fmla="*/ 2147483646 h 301"/>
                <a:gd name="T18" fmla="*/ 2147483646 w 380"/>
                <a:gd name="T19" fmla="*/ 2147483646 h 301"/>
                <a:gd name="T20" fmla="*/ 2147483646 w 380"/>
                <a:gd name="T21" fmla="*/ 2147483646 h 301"/>
                <a:gd name="T22" fmla="*/ 2147483646 w 380"/>
                <a:gd name="T23" fmla="*/ 2147483646 h 301"/>
                <a:gd name="T24" fmla="*/ 2147483646 w 380"/>
                <a:gd name="T25" fmla="*/ 2147483646 h 301"/>
                <a:gd name="T26" fmla="*/ 2147483646 w 380"/>
                <a:gd name="T27" fmla="*/ 2147483646 h 301"/>
                <a:gd name="T28" fmla="*/ 2147483646 w 380"/>
                <a:gd name="T29" fmla="*/ 2147483646 h 301"/>
                <a:gd name="T30" fmla="*/ 2147483646 w 380"/>
                <a:gd name="T31" fmla="*/ 2147483646 h 301"/>
                <a:gd name="T32" fmla="*/ 2147483646 w 380"/>
                <a:gd name="T33" fmla="*/ 2147483646 h 301"/>
                <a:gd name="T34" fmla="*/ 2147483646 w 380"/>
                <a:gd name="T35" fmla="*/ 2147483646 h 301"/>
                <a:gd name="T36" fmla="*/ 2147483646 w 380"/>
                <a:gd name="T37" fmla="*/ 2147483646 h 301"/>
                <a:gd name="T38" fmla="*/ 2147483646 w 380"/>
                <a:gd name="T39" fmla="*/ 2147483646 h 301"/>
                <a:gd name="T40" fmla="*/ 2147483646 w 380"/>
                <a:gd name="T41" fmla="*/ 2147483646 h 301"/>
                <a:gd name="T42" fmla="*/ 2147483646 w 380"/>
                <a:gd name="T43" fmla="*/ 2147483646 h 301"/>
                <a:gd name="T44" fmla="*/ 2147483646 w 380"/>
                <a:gd name="T45" fmla="*/ 2147483646 h 301"/>
                <a:gd name="T46" fmla="*/ 2147483646 w 380"/>
                <a:gd name="T47" fmla="*/ 2147483646 h 301"/>
                <a:gd name="T48" fmla="*/ 2147483646 w 380"/>
                <a:gd name="T49" fmla="*/ 2147483646 h 301"/>
                <a:gd name="T50" fmla="*/ 2147483646 w 380"/>
                <a:gd name="T51" fmla="*/ 2147483646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53"/>
            <p:cNvSpPr>
              <a:spLocks/>
            </p:cNvSpPr>
            <p:nvPr/>
          </p:nvSpPr>
          <p:spPr bwMode="auto">
            <a:xfrm>
              <a:off x="5589588" y="4389438"/>
              <a:ext cx="695325" cy="709612"/>
            </a:xfrm>
            <a:custGeom>
              <a:avLst/>
              <a:gdLst>
                <a:gd name="T0" fmla="*/ 2147483646 w 266"/>
                <a:gd name="T1" fmla="*/ 2147483646 h 295"/>
                <a:gd name="T2" fmla="*/ 2147483646 w 266"/>
                <a:gd name="T3" fmla="*/ 2147483646 h 295"/>
                <a:gd name="T4" fmla="*/ 2147483646 w 266"/>
                <a:gd name="T5" fmla="*/ 2147483646 h 295"/>
                <a:gd name="T6" fmla="*/ 2147483646 w 266"/>
                <a:gd name="T7" fmla="*/ 2147483646 h 295"/>
                <a:gd name="T8" fmla="*/ 2147483646 w 266"/>
                <a:gd name="T9" fmla="*/ 2147483646 h 295"/>
                <a:gd name="T10" fmla="*/ 2147483646 w 266"/>
                <a:gd name="T11" fmla="*/ 2147483646 h 295"/>
                <a:gd name="T12" fmla="*/ 2147483646 w 266"/>
                <a:gd name="T13" fmla="*/ 2147483646 h 295"/>
                <a:gd name="T14" fmla="*/ 2147483646 w 266"/>
                <a:gd name="T15" fmla="*/ 2147483646 h 295"/>
                <a:gd name="T16" fmla="*/ 2147483646 w 266"/>
                <a:gd name="T17" fmla="*/ 2147483646 h 295"/>
                <a:gd name="T18" fmla="*/ 2147483646 w 266"/>
                <a:gd name="T19" fmla="*/ 2147483646 h 295"/>
                <a:gd name="T20" fmla="*/ 2147483646 w 266"/>
                <a:gd name="T21" fmla="*/ 2147483646 h 295"/>
                <a:gd name="T22" fmla="*/ 2147483646 w 266"/>
                <a:gd name="T23" fmla="*/ 2147483646 h 295"/>
                <a:gd name="T24" fmla="*/ 2147483646 w 266"/>
                <a:gd name="T25" fmla="*/ 2147483646 h 295"/>
                <a:gd name="T26" fmla="*/ 2147483646 w 266"/>
                <a:gd name="T27" fmla="*/ 2147483646 h 295"/>
                <a:gd name="T28" fmla="*/ 2147483646 w 266"/>
                <a:gd name="T29" fmla="*/ 2147483646 h 295"/>
                <a:gd name="T30" fmla="*/ 0 w 266"/>
                <a:gd name="T31" fmla="*/ 2147483646 h 295"/>
                <a:gd name="T32" fmla="*/ 2147483646 w 266"/>
                <a:gd name="T33" fmla="*/ 0 h 295"/>
                <a:gd name="T34" fmla="*/ 2147483646 w 266"/>
                <a:gd name="T35" fmla="*/ 2147483646 h 295"/>
                <a:gd name="T36" fmla="*/ 2147483646 w 266"/>
                <a:gd name="T37" fmla="*/ 214748364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Freeform 54"/>
            <p:cNvSpPr>
              <a:spLocks/>
            </p:cNvSpPr>
            <p:nvPr/>
          </p:nvSpPr>
          <p:spPr bwMode="auto">
            <a:xfrm>
              <a:off x="5589588" y="4389438"/>
              <a:ext cx="695325" cy="709612"/>
            </a:xfrm>
            <a:custGeom>
              <a:avLst/>
              <a:gdLst>
                <a:gd name="T0" fmla="*/ 2147483646 w 266"/>
                <a:gd name="T1" fmla="*/ 2147483646 h 295"/>
                <a:gd name="T2" fmla="*/ 2147483646 w 266"/>
                <a:gd name="T3" fmla="*/ 2147483646 h 295"/>
                <a:gd name="T4" fmla="*/ 2147483646 w 266"/>
                <a:gd name="T5" fmla="*/ 2147483646 h 295"/>
                <a:gd name="T6" fmla="*/ 2147483646 w 266"/>
                <a:gd name="T7" fmla="*/ 2147483646 h 295"/>
                <a:gd name="T8" fmla="*/ 2147483646 w 266"/>
                <a:gd name="T9" fmla="*/ 2147483646 h 295"/>
                <a:gd name="T10" fmla="*/ 2147483646 w 266"/>
                <a:gd name="T11" fmla="*/ 2147483646 h 295"/>
                <a:gd name="T12" fmla="*/ 2147483646 w 266"/>
                <a:gd name="T13" fmla="*/ 2147483646 h 295"/>
                <a:gd name="T14" fmla="*/ 2147483646 w 266"/>
                <a:gd name="T15" fmla="*/ 2147483646 h 295"/>
                <a:gd name="T16" fmla="*/ 2147483646 w 266"/>
                <a:gd name="T17" fmla="*/ 2147483646 h 295"/>
                <a:gd name="T18" fmla="*/ 2147483646 w 266"/>
                <a:gd name="T19" fmla="*/ 2147483646 h 295"/>
                <a:gd name="T20" fmla="*/ 2147483646 w 266"/>
                <a:gd name="T21" fmla="*/ 2147483646 h 295"/>
                <a:gd name="T22" fmla="*/ 2147483646 w 266"/>
                <a:gd name="T23" fmla="*/ 2147483646 h 295"/>
                <a:gd name="T24" fmla="*/ 2147483646 w 266"/>
                <a:gd name="T25" fmla="*/ 2147483646 h 295"/>
                <a:gd name="T26" fmla="*/ 2147483646 w 266"/>
                <a:gd name="T27" fmla="*/ 2147483646 h 295"/>
                <a:gd name="T28" fmla="*/ 2147483646 w 266"/>
                <a:gd name="T29" fmla="*/ 2147483646 h 295"/>
                <a:gd name="T30" fmla="*/ 0 w 266"/>
                <a:gd name="T31" fmla="*/ 2147483646 h 295"/>
                <a:gd name="T32" fmla="*/ 2147483646 w 266"/>
                <a:gd name="T33" fmla="*/ 0 h 295"/>
                <a:gd name="T34" fmla="*/ 2147483646 w 266"/>
                <a:gd name="T35" fmla="*/ 2147483646 h 295"/>
                <a:gd name="T36" fmla="*/ 2147483646 w 266"/>
                <a:gd name="T37" fmla="*/ 214748364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55"/>
            <p:cNvSpPr>
              <a:spLocks/>
            </p:cNvSpPr>
            <p:nvPr/>
          </p:nvSpPr>
          <p:spPr bwMode="auto">
            <a:xfrm>
              <a:off x="5970588" y="3297238"/>
              <a:ext cx="638175" cy="981075"/>
            </a:xfrm>
            <a:custGeom>
              <a:avLst/>
              <a:gdLst>
                <a:gd name="T0" fmla="*/ 0 w 246"/>
                <a:gd name="T1" fmla="*/ 2147483646 h 407"/>
                <a:gd name="T2" fmla="*/ 2147483646 w 246"/>
                <a:gd name="T3" fmla="*/ 2147483646 h 407"/>
                <a:gd name="T4" fmla="*/ 2147483646 w 246"/>
                <a:gd name="T5" fmla="*/ 2147483646 h 407"/>
                <a:gd name="T6" fmla="*/ 2147483646 w 246"/>
                <a:gd name="T7" fmla="*/ 2147483646 h 407"/>
                <a:gd name="T8" fmla="*/ 2147483646 w 246"/>
                <a:gd name="T9" fmla="*/ 2147483646 h 407"/>
                <a:gd name="T10" fmla="*/ 2147483646 w 246"/>
                <a:gd name="T11" fmla="*/ 2147483646 h 407"/>
                <a:gd name="T12" fmla="*/ 2147483646 w 246"/>
                <a:gd name="T13" fmla="*/ 2147483646 h 407"/>
                <a:gd name="T14" fmla="*/ 2147483646 w 246"/>
                <a:gd name="T15" fmla="*/ 2147483646 h 407"/>
                <a:gd name="T16" fmla="*/ 2147483646 w 246"/>
                <a:gd name="T17" fmla="*/ 0 h 407"/>
                <a:gd name="T18" fmla="*/ 2147483646 w 246"/>
                <a:gd name="T19" fmla="*/ 2147483646 h 407"/>
                <a:gd name="T20" fmla="*/ 2147483646 w 246"/>
                <a:gd name="T21" fmla="*/ 2147483646 h 407"/>
                <a:gd name="T22" fmla="*/ 2147483646 w 246"/>
                <a:gd name="T23" fmla="*/ 2147483646 h 407"/>
                <a:gd name="T24" fmla="*/ 2147483646 w 246"/>
                <a:gd name="T25" fmla="*/ 2147483646 h 407"/>
                <a:gd name="T26" fmla="*/ 2147483646 w 246"/>
                <a:gd name="T27" fmla="*/ 2147483646 h 407"/>
                <a:gd name="T28" fmla="*/ 2147483646 w 246"/>
                <a:gd name="T29" fmla="*/ 2147483646 h 407"/>
                <a:gd name="T30" fmla="*/ 2147483646 w 246"/>
                <a:gd name="T31" fmla="*/ 2147483646 h 407"/>
                <a:gd name="T32" fmla="*/ 2147483646 w 246"/>
                <a:gd name="T33" fmla="*/ 2147483646 h 407"/>
                <a:gd name="T34" fmla="*/ 2147483646 w 246"/>
                <a:gd name="T35" fmla="*/ 2147483646 h 407"/>
                <a:gd name="T36" fmla="*/ 2147483646 w 246"/>
                <a:gd name="T37" fmla="*/ 2147483646 h 407"/>
                <a:gd name="T38" fmla="*/ 2147483646 w 246"/>
                <a:gd name="T39" fmla="*/ 2147483646 h 407"/>
                <a:gd name="T40" fmla="*/ 2147483646 w 246"/>
                <a:gd name="T41" fmla="*/ 2147483646 h 407"/>
                <a:gd name="T42" fmla="*/ 2147483646 w 246"/>
                <a:gd name="T43" fmla="*/ 2147483646 h 407"/>
                <a:gd name="T44" fmla="*/ 2147483646 w 246"/>
                <a:gd name="T45" fmla="*/ 2147483646 h 407"/>
                <a:gd name="T46" fmla="*/ 2147483646 w 246"/>
                <a:gd name="T47" fmla="*/ 2147483646 h 407"/>
                <a:gd name="T48" fmla="*/ 2147483646 w 246"/>
                <a:gd name="T49" fmla="*/ 2147483646 h 407"/>
                <a:gd name="T50" fmla="*/ 2147483646 w 246"/>
                <a:gd name="T51" fmla="*/ 2147483646 h 407"/>
                <a:gd name="T52" fmla="*/ 2147483646 w 246"/>
                <a:gd name="T53" fmla="*/ 2147483646 h 407"/>
                <a:gd name="T54" fmla="*/ 2147483646 w 246"/>
                <a:gd name="T55" fmla="*/ 2147483646 h 407"/>
                <a:gd name="T56" fmla="*/ 0 w 246"/>
                <a:gd name="T57" fmla="*/ 2147483646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Freeform 56"/>
            <p:cNvSpPr>
              <a:spLocks/>
            </p:cNvSpPr>
            <p:nvPr/>
          </p:nvSpPr>
          <p:spPr bwMode="auto">
            <a:xfrm>
              <a:off x="5970588" y="3297238"/>
              <a:ext cx="638175" cy="981075"/>
            </a:xfrm>
            <a:custGeom>
              <a:avLst/>
              <a:gdLst>
                <a:gd name="T0" fmla="*/ 0 w 246"/>
                <a:gd name="T1" fmla="*/ 2147483646 h 407"/>
                <a:gd name="T2" fmla="*/ 2147483646 w 246"/>
                <a:gd name="T3" fmla="*/ 2147483646 h 407"/>
                <a:gd name="T4" fmla="*/ 2147483646 w 246"/>
                <a:gd name="T5" fmla="*/ 2147483646 h 407"/>
                <a:gd name="T6" fmla="*/ 2147483646 w 246"/>
                <a:gd name="T7" fmla="*/ 2147483646 h 407"/>
                <a:gd name="T8" fmla="*/ 2147483646 w 246"/>
                <a:gd name="T9" fmla="*/ 2147483646 h 407"/>
                <a:gd name="T10" fmla="*/ 2147483646 w 246"/>
                <a:gd name="T11" fmla="*/ 2147483646 h 407"/>
                <a:gd name="T12" fmla="*/ 2147483646 w 246"/>
                <a:gd name="T13" fmla="*/ 2147483646 h 407"/>
                <a:gd name="T14" fmla="*/ 2147483646 w 246"/>
                <a:gd name="T15" fmla="*/ 2147483646 h 407"/>
                <a:gd name="T16" fmla="*/ 2147483646 w 246"/>
                <a:gd name="T17" fmla="*/ 0 h 407"/>
                <a:gd name="T18" fmla="*/ 2147483646 w 246"/>
                <a:gd name="T19" fmla="*/ 2147483646 h 407"/>
                <a:gd name="T20" fmla="*/ 2147483646 w 246"/>
                <a:gd name="T21" fmla="*/ 2147483646 h 407"/>
                <a:gd name="T22" fmla="*/ 2147483646 w 246"/>
                <a:gd name="T23" fmla="*/ 2147483646 h 407"/>
                <a:gd name="T24" fmla="*/ 2147483646 w 246"/>
                <a:gd name="T25" fmla="*/ 2147483646 h 407"/>
                <a:gd name="T26" fmla="*/ 2147483646 w 246"/>
                <a:gd name="T27" fmla="*/ 2147483646 h 407"/>
                <a:gd name="T28" fmla="*/ 2147483646 w 246"/>
                <a:gd name="T29" fmla="*/ 2147483646 h 407"/>
                <a:gd name="T30" fmla="*/ 2147483646 w 246"/>
                <a:gd name="T31" fmla="*/ 2147483646 h 407"/>
                <a:gd name="T32" fmla="*/ 2147483646 w 246"/>
                <a:gd name="T33" fmla="*/ 2147483646 h 407"/>
                <a:gd name="T34" fmla="*/ 2147483646 w 246"/>
                <a:gd name="T35" fmla="*/ 2147483646 h 407"/>
                <a:gd name="T36" fmla="*/ 2147483646 w 246"/>
                <a:gd name="T37" fmla="*/ 2147483646 h 407"/>
                <a:gd name="T38" fmla="*/ 2147483646 w 246"/>
                <a:gd name="T39" fmla="*/ 2147483646 h 407"/>
                <a:gd name="T40" fmla="*/ 2147483646 w 246"/>
                <a:gd name="T41" fmla="*/ 2147483646 h 407"/>
                <a:gd name="T42" fmla="*/ 2147483646 w 246"/>
                <a:gd name="T43" fmla="*/ 2147483646 h 407"/>
                <a:gd name="T44" fmla="*/ 2147483646 w 246"/>
                <a:gd name="T45" fmla="*/ 2147483646 h 407"/>
                <a:gd name="T46" fmla="*/ 2147483646 w 246"/>
                <a:gd name="T47" fmla="*/ 2147483646 h 407"/>
                <a:gd name="T48" fmla="*/ 2147483646 w 246"/>
                <a:gd name="T49" fmla="*/ 2147483646 h 407"/>
                <a:gd name="T50" fmla="*/ 2147483646 w 246"/>
                <a:gd name="T51" fmla="*/ 2147483646 h 407"/>
                <a:gd name="T52" fmla="*/ 2147483646 w 246"/>
                <a:gd name="T53" fmla="*/ 2147483646 h 407"/>
                <a:gd name="T54" fmla="*/ 2147483646 w 246"/>
                <a:gd name="T55" fmla="*/ 2147483646 h 407"/>
                <a:gd name="T56" fmla="*/ 0 w 246"/>
                <a:gd name="T57" fmla="*/ 2147483646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57"/>
            <p:cNvSpPr>
              <a:spLocks/>
            </p:cNvSpPr>
            <p:nvPr/>
          </p:nvSpPr>
          <p:spPr bwMode="auto">
            <a:xfrm>
              <a:off x="6519863" y="3390900"/>
              <a:ext cx="512762" cy="727075"/>
            </a:xfrm>
            <a:custGeom>
              <a:avLst/>
              <a:gdLst>
                <a:gd name="T0" fmla="*/ 2147483646 w 196"/>
                <a:gd name="T1" fmla="*/ 2147483646 h 301"/>
                <a:gd name="T2" fmla="*/ 2147483646 w 196"/>
                <a:gd name="T3" fmla="*/ 0 h 301"/>
                <a:gd name="T4" fmla="*/ 2147483646 w 196"/>
                <a:gd name="T5" fmla="*/ 2147483646 h 301"/>
                <a:gd name="T6" fmla="*/ 2147483646 w 196"/>
                <a:gd name="T7" fmla="*/ 2147483646 h 301"/>
                <a:gd name="T8" fmla="*/ 2147483646 w 196"/>
                <a:gd name="T9" fmla="*/ 2147483646 h 301"/>
                <a:gd name="T10" fmla="*/ 2147483646 w 196"/>
                <a:gd name="T11" fmla="*/ 2147483646 h 301"/>
                <a:gd name="T12" fmla="*/ 2147483646 w 196"/>
                <a:gd name="T13" fmla="*/ 2147483646 h 301"/>
                <a:gd name="T14" fmla="*/ 2147483646 w 196"/>
                <a:gd name="T15" fmla="*/ 2147483646 h 301"/>
                <a:gd name="T16" fmla="*/ 2147483646 w 196"/>
                <a:gd name="T17" fmla="*/ 2147483646 h 301"/>
                <a:gd name="T18" fmla="*/ 2147483646 w 196"/>
                <a:gd name="T19" fmla="*/ 2147483646 h 301"/>
                <a:gd name="T20" fmla="*/ 0 w 196"/>
                <a:gd name="T21" fmla="*/ 2147483646 h 301"/>
                <a:gd name="T22" fmla="*/ 2147483646 w 196"/>
                <a:gd name="T23" fmla="*/ 2147483646 h 301"/>
                <a:gd name="T24" fmla="*/ 2147483646 w 196"/>
                <a:gd name="T25" fmla="*/ 2147483646 h 301"/>
                <a:gd name="T26" fmla="*/ 0 w 196"/>
                <a:gd name="T27" fmla="*/ 2147483646 h 301"/>
                <a:gd name="T28" fmla="*/ 2147483646 w 196"/>
                <a:gd name="T29" fmla="*/ 2147483646 h 301"/>
                <a:gd name="T30" fmla="*/ 2147483646 w 196"/>
                <a:gd name="T31" fmla="*/ 2147483646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Freeform 58"/>
            <p:cNvSpPr>
              <a:spLocks/>
            </p:cNvSpPr>
            <p:nvPr/>
          </p:nvSpPr>
          <p:spPr bwMode="auto">
            <a:xfrm>
              <a:off x="6519863" y="3390900"/>
              <a:ext cx="512762" cy="727075"/>
            </a:xfrm>
            <a:custGeom>
              <a:avLst/>
              <a:gdLst>
                <a:gd name="T0" fmla="*/ 2147483646 w 196"/>
                <a:gd name="T1" fmla="*/ 2147483646 h 301"/>
                <a:gd name="T2" fmla="*/ 2147483646 w 196"/>
                <a:gd name="T3" fmla="*/ 0 h 301"/>
                <a:gd name="T4" fmla="*/ 2147483646 w 196"/>
                <a:gd name="T5" fmla="*/ 2147483646 h 301"/>
                <a:gd name="T6" fmla="*/ 2147483646 w 196"/>
                <a:gd name="T7" fmla="*/ 2147483646 h 301"/>
                <a:gd name="T8" fmla="*/ 2147483646 w 196"/>
                <a:gd name="T9" fmla="*/ 2147483646 h 301"/>
                <a:gd name="T10" fmla="*/ 2147483646 w 196"/>
                <a:gd name="T11" fmla="*/ 2147483646 h 301"/>
                <a:gd name="T12" fmla="*/ 2147483646 w 196"/>
                <a:gd name="T13" fmla="*/ 2147483646 h 301"/>
                <a:gd name="T14" fmla="*/ 2147483646 w 196"/>
                <a:gd name="T15" fmla="*/ 2147483646 h 301"/>
                <a:gd name="T16" fmla="*/ 2147483646 w 196"/>
                <a:gd name="T17" fmla="*/ 2147483646 h 301"/>
                <a:gd name="T18" fmla="*/ 2147483646 w 196"/>
                <a:gd name="T19" fmla="*/ 2147483646 h 301"/>
                <a:gd name="T20" fmla="*/ 0 w 196"/>
                <a:gd name="T21" fmla="*/ 2147483646 h 301"/>
                <a:gd name="T22" fmla="*/ 2147483646 w 196"/>
                <a:gd name="T23" fmla="*/ 2147483646 h 301"/>
                <a:gd name="T24" fmla="*/ 2147483646 w 196"/>
                <a:gd name="T25" fmla="*/ 2147483646 h 301"/>
                <a:gd name="T26" fmla="*/ 0 w 196"/>
                <a:gd name="T27" fmla="*/ 2147483646 h 301"/>
                <a:gd name="T28" fmla="*/ 2147483646 w 196"/>
                <a:gd name="T29" fmla="*/ 2147483646 h 301"/>
                <a:gd name="T30" fmla="*/ 2147483646 w 196"/>
                <a:gd name="T31" fmla="*/ 2147483646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59"/>
            <p:cNvSpPr>
              <a:spLocks/>
            </p:cNvSpPr>
            <p:nvPr/>
          </p:nvSpPr>
          <p:spPr bwMode="auto">
            <a:xfrm>
              <a:off x="6357938" y="3849688"/>
              <a:ext cx="1116012" cy="525462"/>
            </a:xfrm>
            <a:custGeom>
              <a:avLst/>
              <a:gdLst>
                <a:gd name="T0" fmla="*/ 2147483646 w 429"/>
                <a:gd name="T1" fmla="*/ 2147483646 h 218"/>
                <a:gd name="T2" fmla="*/ 2147483646 w 429"/>
                <a:gd name="T3" fmla="*/ 2147483646 h 218"/>
                <a:gd name="T4" fmla="*/ 2147483646 w 429"/>
                <a:gd name="T5" fmla="*/ 2147483646 h 218"/>
                <a:gd name="T6" fmla="*/ 2147483646 w 429"/>
                <a:gd name="T7" fmla="*/ 2147483646 h 218"/>
                <a:gd name="T8" fmla="*/ 2147483646 w 429"/>
                <a:gd name="T9" fmla="*/ 2147483646 h 218"/>
                <a:gd name="T10" fmla="*/ 2147483646 w 429"/>
                <a:gd name="T11" fmla="*/ 2147483646 h 218"/>
                <a:gd name="T12" fmla="*/ 2147483646 w 429"/>
                <a:gd name="T13" fmla="*/ 2147483646 h 218"/>
                <a:gd name="T14" fmla="*/ 2147483646 w 429"/>
                <a:gd name="T15" fmla="*/ 2147483646 h 218"/>
                <a:gd name="T16" fmla="*/ 2147483646 w 429"/>
                <a:gd name="T17" fmla="*/ 2147483646 h 218"/>
                <a:gd name="T18" fmla="*/ 2147483646 w 429"/>
                <a:gd name="T19" fmla="*/ 2147483646 h 218"/>
                <a:gd name="T20" fmla="*/ 2147483646 w 429"/>
                <a:gd name="T21" fmla="*/ 2147483646 h 218"/>
                <a:gd name="T22" fmla="*/ 2147483646 w 429"/>
                <a:gd name="T23" fmla="*/ 2147483646 h 218"/>
                <a:gd name="T24" fmla="*/ 2147483646 w 429"/>
                <a:gd name="T25" fmla="*/ 2147483646 h 218"/>
                <a:gd name="T26" fmla="*/ 2147483646 w 429"/>
                <a:gd name="T27" fmla="*/ 2147483646 h 218"/>
                <a:gd name="T28" fmla="*/ 2147483646 w 429"/>
                <a:gd name="T29" fmla="*/ 0 h 218"/>
                <a:gd name="T30" fmla="*/ 2147483646 w 429"/>
                <a:gd name="T31" fmla="*/ 2147483646 h 218"/>
                <a:gd name="T32" fmla="*/ 2147483646 w 429"/>
                <a:gd name="T33" fmla="*/ 2147483646 h 218"/>
                <a:gd name="T34" fmla="*/ 2147483646 w 429"/>
                <a:gd name="T35" fmla="*/ 2147483646 h 218"/>
                <a:gd name="T36" fmla="*/ 2147483646 w 429"/>
                <a:gd name="T37" fmla="*/ 2147483646 h 218"/>
                <a:gd name="T38" fmla="*/ 2147483646 w 429"/>
                <a:gd name="T39" fmla="*/ 2147483646 h 218"/>
                <a:gd name="T40" fmla="*/ 2147483646 w 429"/>
                <a:gd name="T41" fmla="*/ 2147483646 h 218"/>
                <a:gd name="T42" fmla="*/ 2147483646 w 429"/>
                <a:gd name="T43" fmla="*/ 2147483646 h 218"/>
                <a:gd name="T44" fmla="*/ 0 w 429"/>
                <a:gd name="T45" fmla="*/ 2147483646 h 218"/>
                <a:gd name="T46" fmla="*/ 2147483646 w 429"/>
                <a:gd name="T47" fmla="*/ 2147483646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60"/>
            <p:cNvSpPr>
              <a:spLocks/>
            </p:cNvSpPr>
            <p:nvPr/>
          </p:nvSpPr>
          <p:spPr bwMode="auto">
            <a:xfrm>
              <a:off x="6357938" y="3849688"/>
              <a:ext cx="1116012" cy="525462"/>
            </a:xfrm>
            <a:custGeom>
              <a:avLst/>
              <a:gdLst>
                <a:gd name="T0" fmla="*/ 2147483646 w 429"/>
                <a:gd name="T1" fmla="*/ 2147483646 h 218"/>
                <a:gd name="T2" fmla="*/ 2147483646 w 429"/>
                <a:gd name="T3" fmla="*/ 2147483646 h 218"/>
                <a:gd name="T4" fmla="*/ 2147483646 w 429"/>
                <a:gd name="T5" fmla="*/ 2147483646 h 218"/>
                <a:gd name="T6" fmla="*/ 2147483646 w 429"/>
                <a:gd name="T7" fmla="*/ 2147483646 h 218"/>
                <a:gd name="T8" fmla="*/ 2147483646 w 429"/>
                <a:gd name="T9" fmla="*/ 2147483646 h 218"/>
                <a:gd name="T10" fmla="*/ 2147483646 w 429"/>
                <a:gd name="T11" fmla="*/ 2147483646 h 218"/>
                <a:gd name="T12" fmla="*/ 2147483646 w 429"/>
                <a:gd name="T13" fmla="*/ 2147483646 h 218"/>
                <a:gd name="T14" fmla="*/ 2147483646 w 429"/>
                <a:gd name="T15" fmla="*/ 2147483646 h 218"/>
                <a:gd name="T16" fmla="*/ 2147483646 w 429"/>
                <a:gd name="T17" fmla="*/ 2147483646 h 218"/>
                <a:gd name="T18" fmla="*/ 2147483646 w 429"/>
                <a:gd name="T19" fmla="*/ 2147483646 h 218"/>
                <a:gd name="T20" fmla="*/ 2147483646 w 429"/>
                <a:gd name="T21" fmla="*/ 2147483646 h 218"/>
                <a:gd name="T22" fmla="*/ 2147483646 w 429"/>
                <a:gd name="T23" fmla="*/ 2147483646 h 218"/>
                <a:gd name="T24" fmla="*/ 2147483646 w 429"/>
                <a:gd name="T25" fmla="*/ 2147483646 h 218"/>
                <a:gd name="T26" fmla="*/ 2147483646 w 429"/>
                <a:gd name="T27" fmla="*/ 2147483646 h 218"/>
                <a:gd name="T28" fmla="*/ 2147483646 w 429"/>
                <a:gd name="T29" fmla="*/ 0 h 218"/>
                <a:gd name="T30" fmla="*/ 2147483646 w 429"/>
                <a:gd name="T31" fmla="*/ 2147483646 h 218"/>
                <a:gd name="T32" fmla="*/ 2147483646 w 429"/>
                <a:gd name="T33" fmla="*/ 2147483646 h 218"/>
                <a:gd name="T34" fmla="*/ 2147483646 w 429"/>
                <a:gd name="T35" fmla="*/ 2147483646 h 218"/>
                <a:gd name="T36" fmla="*/ 2147483646 w 429"/>
                <a:gd name="T37" fmla="*/ 2147483646 h 218"/>
                <a:gd name="T38" fmla="*/ 2147483646 w 429"/>
                <a:gd name="T39" fmla="*/ 2147483646 h 218"/>
                <a:gd name="T40" fmla="*/ 2147483646 w 429"/>
                <a:gd name="T41" fmla="*/ 2147483646 h 218"/>
                <a:gd name="T42" fmla="*/ 2147483646 w 429"/>
                <a:gd name="T43" fmla="*/ 2147483646 h 218"/>
                <a:gd name="T44" fmla="*/ 0 w 429"/>
                <a:gd name="T45" fmla="*/ 2147483646 h 218"/>
                <a:gd name="T46" fmla="*/ 2147483646 w 429"/>
                <a:gd name="T47" fmla="*/ 2147483646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61"/>
            <p:cNvSpPr>
              <a:spLocks/>
            </p:cNvSpPr>
            <p:nvPr/>
          </p:nvSpPr>
          <p:spPr bwMode="auto">
            <a:xfrm>
              <a:off x="6251575" y="4200525"/>
              <a:ext cx="1293813" cy="469900"/>
            </a:xfrm>
            <a:custGeom>
              <a:avLst/>
              <a:gdLst>
                <a:gd name="T0" fmla="*/ 2147483646 w 497"/>
                <a:gd name="T1" fmla="*/ 2147483646 h 196"/>
                <a:gd name="T2" fmla="*/ 2147483646 w 497"/>
                <a:gd name="T3" fmla="*/ 2147483646 h 196"/>
                <a:gd name="T4" fmla="*/ 2147483646 w 497"/>
                <a:gd name="T5" fmla="*/ 2147483646 h 196"/>
                <a:gd name="T6" fmla="*/ 2147483646 w 497"/>
                <a:gd name="T7" fmla="*/ 0 h 196"/>
                <a:gd name="T8" fmla="*/ 2147483646 w 497"/>
                <a:gd name="T9" fmla="*/ 2147483646 h 196"/>
                <a:gd name="T10" fmla="*/ 2147483646 w 497"/>
                <a:gd name="T11" fmla="*/ 2147483646 h 196"/>
                <a:gd name="T12" fmla="*/ 2147483646 w 497"/>
                <a:gd name="T13" fmla="*/ 2147483646 h 196"/>
                <a:gd name="T14" fmla="*/ 2147483646 w 497"/>
                <a:gd name="T15" fmla="*/ 2147483646 h 196"/>
                <a:gd name="T16" fmla="*/ 2147483646 w 497"/>
                <a:gd name="T17" fmla="*/ 2147483646 h 196"/>
                <a:gd name="T18" fmla="*/ 2147483646 w 497"/>
                <a:gd name="T19" fmla="*/ 2147483646 h 196"/>
                <a:gd name="T20" fmla="*/ 0 w 497"/>
                <a:gd name="T21" fmla="*/ 2147483646 h 196"/>
                <a:gd name="T22" fmla="*/ 0 w 497"/>
                <a:gd name="T23" fmla="*/ 2147483646 h 196"/>
                <a:gd name="T24" fmla="*/ 2147483646 w 497"/>
                <a:gd name="T25" fmla="*/ 2147483646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7" h="196">
                  <a:moveTo>
                    <a:pt x="13" y="110"/>
                  </a:moveTo>
                  <a:lnTo>
                    <a:pt x="41" y="71"/>
                  </a:lnTo>
                  <a:lnTo>
                    <a:pt x="388" y="20"/>
                  </a:lnTo>
                  <a:lnTo>
                    <a:pt x="497" y="0"/>
                  </a:lnTo>
                  <a:lnTo>
                    <a:pt x="475" y="44"/>
                  </a:lnTo>
                  <a:lnTo>
                    <a:pt x="456" y="44"/>
                  </a:lnTo>
                  <a:lnTo>
                    <a:pt x="380" y="106"/>
                  </a:lnTo>
                  <a:lnTo>
                    <a:pt x="367" y="133"/>
                  </a:lnTo>
                  <a:lnTo>
                    <a:pt x="299" y="143"/>
                  </a:lnTo>
                  <a:lnTo>
                    <a:pt x="122" y="171"/>
                  </a:lnTo>
                  <a:lnTo>
                    <a:pt x="0" y="196"/>
                  </a:lnTo>
                  <a:lnTo>
                    <a:pt x="0" y="166"/>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62"/>
            <p:cNvSpPr>
              <a:spLocks/>
            </p:cNvSpPr>
            <p:nvPr/>
          </p:nvSpPr>
          <p:spPr bwMode="auto">
            <a:xfrm>
              <a:off x="6961188" y="3244850"/>
              <a:ext cx="598487" cy="673100"/>
            </a:xfrm>
            <a:custGeom>
              <a:avLst/>
              <a:gdLst>
                <a:gd name="T0" fmla="*/ 2147483646 w 231"/>
                <a:gd name="T1" fmla="*/ 2147483646 h 279"/>
                <a:gd name="T2" fmla="*/ 2147483646 w 231"/>
                <a:gd name="T3" fmla="*/ 2147483646 h 279"/>
                <a:gd name="T4" fmla="*/ 2147483646 w 231"/>
                <a:gd name="T5" fmla="*/ 2147483646 h 279"/>
                <a:gd name="T6" fmla="*/ 2147483646 w 231"/>
                <a:gd name="T7" fmla="*/ 2147483646 h 279"/>
                <a:gd name="T8" fmla="*/ 2147483646 w 231"/>
                <a:gd name="T9" fmla="*/ 2147483646 h 279"/>
                <a:gd name="T10" fmla="*/ 2147483646 w 231"/>
                <a:gd name="T11" fmla="*/ 0 h 279"/>
                <a:gd name="T12" fmla="*/ 2147483646 w 231"/>
                <a:gd name="T13" fmla="*/ 2147483646 h 279"/>
                <a:gd name="T14" fmla="*/ 2147483646 w 231"/>
                <a:gd name="T15" fmla="*/ 2147483646 h 279"/>
                <a:gd name="T16" fmla="*/ 2147483646 w 231"/>
                <a:gd name="T17" fmla="*/ 2147483646 h 279"/>
                <a:gd name="T18" fmla="*/ 2147483646 w 231"/>
                <a:gd name="T19" fmla="*/ 2147483646 h 279"/>
                <a:gd name="T20" fmla="*/ 2147483646 w 231"/>
                <a:gd name="T21" fmla="*/ 2147483646 h 279"/>
                <a:gd name="T22" fmla="*/ 2147483646 w 231"/>
                <a:gd name="T23" fmla="*/ 2147483646 h 279"/>
                <a:gd name="T24" fmla="*/ 2147483646 w 231"/>
                <a:gd name="T25" fmla="*/ 2147483646 h 279"/>
                <a:gd name="T26" fmla="*/ 2147483646 w 231"/>
                <a:gd name="T27" fmla="*/ 2147483646 h 279"/>
                <a:gd name="T28" fmla="*/ 2147483646 w 231"/>
                <a:gd name="T29" fmla="*/ 2147483646 h 279"/>
                <a:gd name="T30" fmla="*/ 0 w 231"/>
                <a:gd name="T31" fmla="*/ 2147483646 h 279"/>
                <a:gd name="T32" fmla="*/ 2147483646 w 231"/>
                <a:gd name="T33" fmla="*/ 2147483646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Freeform 63"/>
            <p:cNvSpPr>
              <a:spLocks/>
            </p:cNvSpPr>
            <p:nvPr/>
          </p:nvSpPr>
          <p:spPr bwMode="auto">
            <a:xfrm>
              <a:off x="6961188" y="3244850"/>
              <a:ext cx="598487" cy="673100"/>
            </a:xfrm>
            <a:custGeom>
              <a:avLst/>
              <a:gdLst>
                <a:gd name="T0" fmla="*/ 2147483646 w 231"/>
                <a:gd name="T1" fmla="*/ 2147483646 h 279"/>
                <a:gd name="T2" fmla="*/ 2147483646 w 231"/>
                <a:gd name="T3" fmla="*/ 2147483646 h 279"/>
                <a:gd name="T4" fmla="*/ 2147483646 w 231"/>
                <a:gd name="T5" fmla="*/ 2147483646 h 279"/>
                <a:gd name="T6" fmla="*/ 2147483646 w 231"/>
                <a:gd name="T7" fmla="*/ 2147483646 h 279"/>
                <a:gd name="T8" fmla="*/ 2147483646 w 231"/>
                <a:gd name="T9" fmla="*/ 2147483646 h 279"/>
                <a:gd name="T10" fmla="*/ 2147483646 w 231"/>
                <a:gd name="T11" fmla="*/ 0 h 279"/>
                <a:gd name="T12" fmla="*/ 2147483646 w 231"/>
                <a:gd name="T13" fmla="*/ 2147483646 h 279"/>
                <a:gd name="T14" fmla="*/ 2147483646 w 231"/>
                <a:gd name="T15" fmla="*/ 2147483646 h 279"/>
                <a:gd name="T16" fmla="*/ 2147483646 w 231"/>
                <a:gd name="T17" fmla="*/ 2147483646 h 279"/>
                <a:gd name="T18" fmla="*/ 2147483646 w 231"/>
                <a:gd name="T19" fmla="*/ 2147483646 h 279"/>
                <a:gd name="T20" fmla="*/ 2147483646 w 231"/>
                <a:gd name="T21" fmla="*/ 2147483646 h 279"/>
                <a:gd name="T22" fmla="*/ 2147483646 w 231"/>
                <a:gd name="T23" fmla="*/ 2147483646 h 279"/>
                <a:gd name="T24" fmla="*/ 2147483646 w 231"/>
                <a:gd name="T25" fmla="*/ 2147483646 h 279"/>
                <a:gd name="T26" fmla="*/ 2147483646 w 231"/>
                <a:gd name="T27" fmla="*/ 2147483646 h 279"/>
                <a:gd name="T28" fmla="*/ 2147483646 w 231"/>
                <a:gd name="T29" fmla="*/ 2147483646 h 279"/>
                <a:gd name="T30" fmla="*/ 0 w 231"/>
                <a:gd name="T31" fmla="*/ 2147483646 h 279"/>
                <a:gd name="T32" fmla="*/ 2147483646 w 231"/>
                <a:gd name="T33" fmla="*/ 2147483646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64"/>
            <p:cNvSpPr>
              <a:spLocks/>
            </p:cNvSpPr>
            <p:nvPr/>
          </p:nvSpPr>
          <p:spPr bwMode="auto">
            <a:xfrm>
              <a:off x="7350125" y="3473450"/>
              <a:ext cx="687388" cy="644525"/>
            </a:xfrm>
            <a:custGeom>
              <a:avLst/>
              <a:gdLst>
                <a:gd name="T0" fmla="*/ 2147483646 w 266"/>
                <a:gd name="T1" fmla="*/ 2147483646 h 267"/>
                <a:gd name="T2" fmla="*/ 2147483646 w 266"/>
                <a:gd name="T3" fmla="*/ 2147483646 h 267"/>
                <a:gd name="T4" fmla="*/ 2147483646 w 266"/>
                <a:gd name="T5" fmla="*/ 2147483646 h 267"/>
                <a:gd name="T6" fmla="*/ 2147483646 w 266"/>
                <a:gd name="T7" fmla="*/ 2147483646 h 267"/>
                <a:gd name="T8" fmla="*/ 0 w 266"/>
                <a:gd name="T9" fmla="*/ 2147483646 h 267"/>
                <a:gd name="T10" fmla="*/ 2147483646 w 266"/>
                <a:gd name="T11" fmla="*/ 2147483646 h 267"/>
                <a:gd name="T12" fmla="*/ 2147483646 w 266"/>
                <a:gd name="T13" fmla="*/ 2147483646 h 267"/>
                <a:gd name="T14" fmla="*/ 2147483646 w 266"/>
                <a:gd name="T15" fmla="*/ 2147483646 h 267"/>
                <a:gd name="T16" fmla="*/ 2147483646 w 266"/>
                <a:gd name="T17" fmla="*/ 0 h 267"/>
                <a:gd name="T18" fmla="*/ 2147483646 w 266"/>
                <a:gd name="T19" fmla="*/ 2147483646 h 267"/>
                <a:gd name="T20" fmla="*/ 2147483646 w 266"/>
                <a:gd name="T21" fmla="*/ 2147483646 h 267"/>
                <a:gd name="T22" fmla="*/ 2147483646 w 266"/>
                <a:gd name="T23" fmla="*/ 2147483646 h 267"/>
                <a:gd name="T24" fmla="*/ 2147483646 w 266"/>
                <a:gd name="T25" fmla="*/ 2147483646 h 267"/>
                <a:gd name="T26" fmla="*/ 2147483646 w 266"/>
                <a:gd name="T27" fmla="*/ 2147483646 h 267"/>
                <a:gd name="T28" fmla="*/ 2147483646 w 266"/>
                <a:gd name="T29" fmla="*/ 2147483646 h 267"/>
                <a:gd name="T30" fmla="*/ 2147483646 w 266"/>
                <a:gd name="T31" fmla="*/ 2147483646 h 267"/>
                <a:gd name="T32" fmla="*/ 2147483646 w 266"/>
                <a:gd name="T33" fmla="*/ 2147483646 h 267"/>
                <a:gd name="T34" fmla="*/ 2147483646 w 266"/>
                <a:gd name="T35" fmla="*/ 2147483646 h 267"/>
                <a:gd name="T36" fmla="*/ 2147483646 w 266"/>
                <a:gd name="T37" fmla="*/ 2147483646 h 267"/>
                <a:gd name="T38" fmla="*/ 2147483646 w 266"/>
                <a:gd name="T39" fmla="*/ 2147483646 h 267"/>
                <a:gd name="T40" fmla="*/ 2147483646 w 266"/>
                <a:gd name="T41" fmla="*/ 2147483646 h 267"/>
                <a:gd name="T42" fmla="*/ 2147483646 w 266"/>
                <a:gd name="T43" fmla="*/ 2147483646 h 267"/>
                <a:gd name="T44" fmla="*/ 2147483646 w 266"/>
                <a:gd name="T45" fmla="*/ 2147483646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Freeform 65"/>
            <p:cNvSpPr>
              <a:spLocks/>
            </p:cNvSpPr>
            <p:nvPr/>
          </p:nvSpPr>
          <p:spPr bwMode="auto">
            <a:xfrm>
              <a:off x="7350125" y="3473450"/>
              <a:ext cx="687388" cy="644525"/>
            </a:xfrm>
            <a:custGeom>
              <a:avLst/>
              <a:gdLst>
                <a:gd name="T0" fmla="*/ 2147483646 w 266"/>
                <a:gd name="T1" fmla="*/ 2147483646 h 267"/>
                <a:gd name="T2" fmla="*/ 2147483646 w 266"/>
                <a:gd name="T3" fmla="*/ 2147483646 h 267"/>
                <a:gd name="T4" fmla="*/ 2147483646 w 266"/>
                <a:gd name="T5" fmla="*/ 2147483646 h 267"/>
                <a:gd name="T6" fmla="*/ 2147483646 w 266"/>
                <a:gd name="T7" fmla="*/ 2147483646 h 267"/>
                <a:gd name="T8" fmla="*/ 0 w 266"/>
                <a:gd name="T9" fmla="*/ 2147483646 h 267"/>
                <a:gd name="T10" fmla="*/ 2147483646 w 266"/>
                <a:gd name="T11" fmla="*/ 2147483646 h 267"/>
                <a:gd name="T12" fmla="*/ 2147483646 w 266"/>
                <a:gd name="T13" fmla="*/ 2147483646 h 267"/>
                <a:gd name="T14" fmla="*/ 2147483646 w 266"/>
                <a:gd name="T15" fmla="*/ 2147483646 h 267"/>
                <a:gd name="T16" fmla="*/ 2147483646 w 266"/>
                <a:gd name="T17" fmla="*/ 0 h 267"/>
                <a:gd name="T18" fmla="*/ 2147483646 w 266"/>
                <a:gd name="T19" fmla="*/ 2147483646 h 267"/>
                <a:gd name="T20" fmla="*/ 2147483646 w 266"/>
                <a:gd name="T21" fmla="*/ 2147483646 h 267"/>
                <a:gd name="T22" fmla="*/ 2147483646 w 266"/>
                <a:gd name="T23" fmla="*/ 2147483646 h 267"/>
                <a:gd name="T24" fmla="*/ 2147483646 w 266"/>
                <a:gd name="T25" fmla="*/ 2147483646 h 267"/>
                <a:gd name="T26" fmla="*/ 2147483646 w 266"/>
                <a:gd name="T27" fmla="*/ 2147483646 h 267"/>
                <a:gd name="T28" fmla="*/ 2147483646 w 266"/>
                <a:gd name="T29" fmla="*/ 2147483646 h 267"/>
                <a:gd name="T30" fmla="*/ 2147483646 w 266"/>
                <a:gd name="T31" fmla="*/ 2147483646 h 267"/>
                <a:gd name="T32" fmla="*/ 2147483646 w 266"/>
                <a:gd name="T33" fmla="*/ 2147483646 h 267"/>
                <a:gd name="T34" fmla="*/ 2147483646 w 266"/>
                <a:gd name="T35" fmla="*/ 2147483646 h 267"/>
                <a:gd name="T36" fmla="*/ 2147483646 w 266"/>
                <a:gd name="T37" fmla="*/ 2147483646 h 267"/>
                <a:gd name="T38" fmla="*/ 2147483646 w 266"/>
                <a:gd name="T39" fmla="*/ 2147483646 h 267"/>
                <a:gd name="T40" fmla="*/ 2147483646 w 266"/>
                <a:gd name="T41" fmla="*/ 2147483646 h 267"/>
                <a:gd name="T42" fmla="*/ 2147483646 w 266"/>
                <a:gd name="T43" fmla="*/ 2147483646 h 267"/>
                <a:gd name="T44" fmla="*/ 2147483646 w 266"/>
                <a:gd name="T45" fmla="*/ 2147483646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66"/>
            <p:cNvSpPr>
              <a:spLocks/>
            </p:cNvSpPr>
            <p:nvPr/>
          </p:nvSpPr>
          <p:spPr bwMode="auto">
            <a:xfrm>
              <a:off x="8445500" y="2479675"/>
              <a:ext cx="198438" cy="414338"/>
            </a:xfrm>
            <a:custGeom>
              <a:avLst/>
              <a:gdLst>
                <a:gd name="T0" fmla="*/ 0 w 76"/>
                <a:gd name="T1" fmla="*/ 2147483646 h 171"/>
                <a:gd name="T2" fmla="*/ 2147483646 w 76"/>
                <a:gd name="T3" fmla="*/ 0 h 171"/>
                <a:gd name="T4" fmla="*/ 2147483646 w 76"/>
                <a:gd name="T5" fmla="*/ 2147483646 h 171"/>
                <a:gd name="T6" fmla="*/ 2147483646 w 76"/>
                <a:gd name="T7" fmla="*/ 2147483646 h 171"/>
                <a:gd name="T8" fmla="*/ 2147483646 w 76"/>
                <a:gd name="T9" fmla="*/ 2147483646 h 171"/>
                <a:gd name="T10" fmla="*/ 2147483646 w 76"/>
                <a:gd name="T11" fmla="*/ 2147483646 h 171"/>
                <a:gd name="T12" fmla="*/ 2147483646 w 76"/>
                <a:gd name="T13" fmla="*/ 2147483646 h 171"/>
                <a:gd name="T14" fmla="*/ 2147483646 w 76"/>
                <a:gd name="T15" fmla="*/ 2147483646 h 171"/>
                <a:gd name="T16" fmla="*/ 2147483646 w 76"/>
                <a:gd name="T17" fmla="*/ 2147483646 h 171"/>
                <a:gd name="T18" fmla="*/ 0 w 76"/>
                <a:gd name="T19" fmla="*/ 2147483646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67"/>
            <p:cNvSpPr>
              <a:spLocks/>
            </p:cNvSpPr>
            <p:nvPr/>
          </p:nvSpPr>
          <p:spPr bwMode="auto">
            <a:xfrm>
              <a:off x="8445500" y="2479675"/>
              <a:ext cx="198438" cy="414338"/>
            </a:xfrm>
            <a:custGeom>
              <a:avLst/>
              <a:gdLst>
                <a:gd name="T0" fmla="*/ 0 w 76"/>
                <a:gd name="T1" fmla="*/ 2147483646 h 171"/>
                <a:gd name="T2" fmla="*/ 2147483646 w 76"/>
                <a:gd name="T3" fmla="*/ 0 h 171"/>
                <a:gd name="T4" fmla="*/ 2147483646 w 76"/>
                <a:gd name="T5" fmla="*/ 2147483646 h 171"/>
                <a:gd name="T6" fmla="*/ 2147483646 w 76"/>
                <a:gd name="T7" fmla="*/ 2147483646 h 171"/>
                <a:gd name="T8" fmla="*/ 2147483646 w 76"/>
                <a:gd name="T9" fmla="*/ 2147483646 h 171"/>
                <a:gd name="T10" fmla="*/ 2147483646 w 76"/>
                <a:gd name="T11" fmla="*/ 2147483646 h 171"/>
                <a:gd name="T12" fmla="*/ 2147483646 w 76"/>
                <a:gd name="T13" fmla="*/ 2147483646 h 171"/>
                <a:gd name="T14" fmla="*/ 2147483646 w 76"/>
                <a:gd name="T15" fmla="*/ 2147483646 h 171"/>
                <a:gd name="T16" fmla="*/ 2147483646 w 76"/>
                <a:gd name="T17" fmla="*/ 2147483646 h 171"/>
                <a:gd name="T18" fmla="*/ 0 w 76"/>
                <a:gd name="T19" fmla="*/ 2147483646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68"/>
            <p:cNvSpPr>
              <a:spLocks/>
            </p:cNvSpPr>
            <p:nvPr/>
          </p:nvSpPr>
          <p:spPr bwMode="auto">
            <a:xfrm>
              <a:off x="1216025" y="2135188"/>
              <a:ext cx="1241425" cy="895350"/>
            </a:xfrm>
            <a:custGeom>
              <a:avLst/>
              <a:gdLst>
                <a:gd name="T0" fmla="*/ 0 w 477"/>
                <a:gd name="T1" fmla="*/ 2147483647 h 372"/>
                <a:gd name="T2" fmla="*/ 2147483647 w 477"/>
                <a:gd name="T3" fmla="*/ 2147483647 h 372"/>
                <a:gd name="T4" fmla="*/ 2147483647 w 477"/>
                <a:gd name="T5" fmla="*/ 2147483647 h 372"/>
                <a:gd name="T6" fmla="*/ 2147483647 w 477"/>
                <a:gd name="T7" fmla="*/ 0 h 372"/>
                <a:gd name="T8" fmla="*/ 2147483647 w 477"/>
                <a:gd name="T9" fmla="*/ 2147483647 h 372"/>
                <a:gd name="T10" fmla="*/ 2147483647 w 477"/>
                <a:gd name="T11" fmla="*/ 2147483647 h 372"/>
                <a:gd name="T12" fmla="*/ 2147483647 w 477"/>
                <a:gd name="T13" fmla="*/ 2147483647 h 372"/>
                <a:gd name="T14" fmla="*/ 2147483647 w 477"/>
                <a:gd name="T15" fmla="*/ 2147483647 h 372"/>
                <a:gd name="T16" fmla="*/ 2147483647 w 477"/>
                <a:gd name="T17" fmla="*/ 2147483647 h 372"/>
                <a:gd name="T18" fmla="*/ 2147483647 w 477"/>
                <a:gd name="T19" fmla="*/ 2147483647 h 372"/>
                <a:gd name="T20" fmla="*/ 2147483647 w 477"/>
                <a:gd name="T21" fmla="*/ 2147483647 h 372"/>
                <a:gd name="T22" fmla="*/ 2147483647 w 477"/>
                <a:gd name="T23" fmla="*/ 2147483647 h 372"/>
                <a:gd name="T24" fmla="*/ 2147483647 w 477"/>
                <a:gd name="T25" fmla="*/ 2147483647 h 372"/>
                <a:gd name="T26" fmla="*/ 2147483647 w 477"/>
                <a:gd name="T27" fmla="*/ 2147483647 h 372"/>
                <a:gd name="T28" fmla="*/ 2147483647 w 477"/>
                <a:gd name="T29" fmla="*/ 2147483647 h 372"/>
                <a:gd name="T30" fmla="*/ 2147483647 w 477"/>
                <a:gd name="T31" fmla="*/ 2147483647 h 372"/>
                <a:gd name="T32" fmla="*/ 0 w 477"/>
                <a:gd name="T33" fmla="*/ 2147483647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76" name="Freeform 69"/>
            <p:cNvSpPr>
              <a:spLocks/>
            </p:cNvSpPr>
            <p:nvPr/>
          </p:nvSpPr>
          <p:spPr bwMode="auto">
            <a:xfrm>
              <a:off x="1217613" y="2127250"/>
              <a:ext cx="1241425" cy="895350"/>
            </a:xfrm>
            <a:custGeom>
              <a:avLst/>
              <a:gdLst>
                <a:gd name="T0" fmla="*/ 0 w 477"/>
                <a:gd name="T1" fmla="*/ 2147483646 h 372"/>
                <a:gd name="T2" fmla="*/ 2147483646 w 477"/>
                <a:gd name="T3" fmla="*/ 2147483646 h 372"/>
                <a:gd name="T4" fmla="*/ 2147483646 w 477"/>
                <a:gd name="T5" fmla="*/ 2147483646 h 372"/>
                <a:gd name="T6" fmla="*/ 2147483646 w 477"/>
                <a:gd name="T7" fmla="*/ 0 h 372"/>
                <a:gd name="T8" fmla="*/ 2147483646 w 477"/>
                <a:gd name="T9" fmla="*/ 2147483646 h 372"/>
                <a:gd name="T10" fmla="*/ 2147483646 w 477"/>
                <a:gd name="T11" fmla="*/ 2147483646 h 372"/>
                <a:gd name="T12" fmla="*/ 2147483646 w 477"/>
                <a:gd name="T13" fmla="*/ 2147483646 h 372"/>
                <a:gd name="T14" fmla="*/ 2147483646 w 477"/>
                <a:gd name="T15" fmla="*/ 2147483646 h 372"/>
                <a:gd name="T16" fmla="*/ 2147483646 w 477"/>
                <a:gd name="T17" fmla="*/ 2147483646 h 372"/>
                <a:gd name="T18" fmla="*/ 2147483646 w 477"/>
                <a:gd name="T19" fmla="*/ 2147483646 h 372"/>
                <a:gd name="T20" fmla="*/ 2147483646 w 477"/>
                <a:gd name="T21" fmla="*/ 2147483646 h 372"/>
                <a:gd name="T22" fmla="*/ 2147483646 w 477"/>
                <a:gd name="T23" fmla="*/ 2147483646 h 372"/>
                <a:gd name="T24" fmla="*/ 2147483646 w 477"/>
                <a:gd name="T25" fmla="*/ 2147483646 h 372"/>
                <a:gd name="T26" fmla="*/ 2147483646 w 477"/>
                <a:gd name="T27" fmla="*/ 2147483646 h 372"/>
                <a:gd name="T28" fmla="*/ 2147483646 w 477"/>
                <a:gd name="T29" fmla="*/ 2147483646 h 372"/>
                <a:gd name="T30" fmla="*/ 2147483646 w 477"/>
                <a:gd name="T31" fmla="*/ 2147483646 h 372"/>
                <a:gd name="T32" fmla="*/ 0 w 477"/>
                <a:gd name="T33" fmla="*/ 2147483646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70"/>
            <p:cNvSpPr>
              <a:spLocks/>
            </p:cNvSpPr>
            <p:nvPr/>
          </p:nvSpPr>
          <p:spPr bwMode="auto">
            <a:xfrm>
              <a:off x="1144588" y="2808288"/>
              <a:ext cx="1255712" cy="1878012"/>
            </a:xfrm>
            <a:custGeom>
              <a:avLst/>
              <a:gdLst>
                <a:gd name="T0" fmla="*/ 2147483647 w 483"/>
                <a:gd name="T1" fmla="*/ 2147483647 h 779"/>
                <a:gd name="T2" fmla="*/ 2147483647 w 483"/>
                <a:gd name="T3" fmla="*/ 2147483647 h 779"/>
                <a:gd name="T4" fmla="*/ 2147483647 w 483"/>
                <a:gd name="T5" fmla="*/ 2147483647 h 779"/>
                <a:gd name="T6" fmla="*/ 2147483647 w 483"/>
                <a:gd name="T7" fmla="*/ 2147483647 h 779"/>
                <a:gd name="T8" fmla="*/ 2147483647 w 483"/>
                <a:gd name="T9" fmla="*/ 2147483647 h 779"/>
                <a:gd name="T10" fmla="*/ 2147483647 w 483"/>
                <a:gd name="T11" fmla="*/ 2147483647 h 779"/>
                <a:gd name="T12" fmla="*/ 2147483647 w 483"/>
                <a:gd name="T13" fmla="*/ 2147483647 h 779"/>
                <a:gd name="T14" fmla="*/ 2147483647 w 483"/>
                <a:gd name="T15" fmla="*/ 2147483647 h 779"/>
                <a:gd name="T16" fmla="*/ 2147483647 w 483"/>
                <a:gd name="T17" fmla="*/ 2147483647 h 779"/>
                <a:gd name="T18" fmla="*/ 2147483647 w 483"/>
                <a:gd name="T19" fmla="*/ 2147483647 h 779"/>
                <a:gd name="T20" fmla="*/ 2147483647 w 483"/>
                <a:gd name="T21" fmla="*/ 2147483647 h 779"/>
                <a:gd name="T22" fmla="*/ 2147483647 w 483"/>
                <a:gd name="T23" fmla="*/ 2147483647 h 779"/>
                <a:gd name="T24" fmla="*/ 2147483647 w 483"/>
                <a:gd name="T25" fmla="*/ 2147483647 h 779"/>
                <a:gd name="T26" fmla="*/ 2147483647 w 483"/>
                <a:gd name="T27" fmla="*/ 2147483647 h 779"/>
                <a:gd name="T28" fmla="*/ 2147483647 w 483"/>
                <a:gd name="T29" fmla="*/ 2147483647 h 779"/>
                <a:gd name="T30" fmla="*/ 2147483647 w 483"/>
                <a:gd name="T31" fmla="*/ 2147483647 h 779"/>
                <a:gd name="T32" fmla="*/ 2147483647 w 483"/>
                <a:gd name="T33" fmla="*/ 2147483647 h 779"/>
                <a:gd name="T34" fmla="*/ 2147483647 w 483"/>
                <a:gd name="T35" fmla="*/ 2147483647 h 779"/>
                <a:gd name="T36" fmla="*/ 2147483647 w 483"/>
                <a:gd name="T37" fmla="*/ 2147483647 h 779"/>
                <a:gd name="T38" fmla="*/ 2147483647 w 483"/>
                <a:gd name="T39" fmla="*/ 2147483647 h 779"/>
                <a:gd name="T40" fmla="*/ 2147483647 w 483"/>
                <a:gd name="T41" fmla="*/ 2147483647 h 779"/>
                <a:gd name="T42" fmla="*/ 2147483647 w 483"/>
                <a:gd name="T43" fmla="*/ 2147483647 h 779"/>
                <a:gd name="T44" fmla="*/ 0 w 483"/>
                <a:gd name="T45" fmla="*/ 2147483647 h 779"/>
                <a:gd name="T46" fmla="*/ 2147483647 w 483"/>
                <a:gd name="T47" fmla="*/ 2147483647 h 779"/>
                <a:gd name="T48" fmla="*/ 0 w 483"/>
                <a:gd name="T49" fmla="*/ 2147483647 h 779"/>
                <a:gd name="T50" fmla="*/ 2147483647 w 483"/>
                <a:gd name="T51" fmla="*/ 0 h 779"/>
                <a:gd name="T52" fmla="*/ 2147483647 w 483"/>
                <a:gd name="T53" fmla="*/ 2147483647 h 779"/>
                <a:gd name="T54" fmla="*/ 2147483647 w 483"/>
                <a:gd name="T55" fmla="*/ 2147483647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78" name="Freeform 71"/>
            <p:cNvSpPr>
              <a:spLocks/>
            </p:cNvSpPr>
            <p:nvPr/>
          </p:nvSpPr>
          <p:spPr bwMode="auto">
            <a:xfrm>
              <a:off x="1144588" y="2800350"/>
              <a:ext cx="1255712" cy="1878013"/>
            </a:xfrm>
            <a:custGeom>
              <a:avLst/>
              <a:gdLst>
                <a:gd name="T0" fmla="*/ 2147483646 w 483"/>
                <a:gd name="T1" fmla="*/ 2147483646 h 779"/>
                <a:gd name="T2" fmla="*/ 2147483646 w 483"/>
                <a:gd name="T3" fmla="*/ 2147483646 h 779"/>
                <a:gd name="T4" fmla="*/ 2147483646 w 483"/>
                <a:gd name="T5" fmla="*/ 2147483646 h 779"/>
                <a:gd name="T6" fmla="*/ 2147483646 w 483"/>
                <a:gd name="T7" fmla="*/ 2147483646 h 779"/>
                <a:gd name="T8" fmla="*/ 2147483646 w 483"/>
                <a:gd name="T9" fmla="*/ 2147483646 h 779"/>
                <a:gd name="T10" fmla="*/ 2147483646 w 483"/>
                <a:gd name="T11" fmla="*/ 2147483646 h 779"/>
                <a:gd name="T12" fmla="*/ 2147483646 w 483"/>
                <a:gd name="T13" fmla="*/ 2147483646 h 779"/>
                <a:gd name="T14" fmla="*/ 2147483646 w 483"/>
                <a:gd name="T15" fmla="*/ 2147483646 h 779"/>
                <a:gd name="T16" fmla="*/ 2147483646 w 483"/>
                <a:gd name="T17" fmla="*/ 2147483646 h 779"/>
                <a:gd name="T18" fmla="*/ 2147483646 w 483"/>
                <a:gd name="T19" fmla="*/ 2147483646 h 779"/>
                <a:gd name="T20" fmla="*/ 2147483646 w 483"/>
                <a:gd name="T21" fmla="*/ 2147483646 h 779"/>
                <a:gd name="T22" fmla="*/ 2147483646 w 483"/>
                <a:gd name="T23" fmla="*/ 2147483646 h 779"/>
                <a:gd name="T24" fmla="*/ 2147483646 w 483"/>
                <a:gd name="T25" fmla="*/ 2147483646 h 779"/>
                <a:gd name="T26" fmla="*/ 2147483646 w 483"/>
                <a:gd name="T27" fmla="*/ 2147483646 h 779"/>
                <a:gd name="T28" fmla="*/ 2147483646 w 483"/>
                <a:gd name="T29" fmla="*/ 2147483646 h 779"/>
                <a:gd name="T30" fmla="*/ 2147483646 w 483"/>
                <a:gd name="T31" fmla="*/ 2147483646 h 779"/>
                <a:gd name="T32" fmla="*/ 2147483646 w 483"/>
                <a:gd name="T33" fmla="*/ 2147483646 h 779"/>
                <a:gd name="T34" fmla="*/ 2147483646 w 483"/>
                <a:gd name="T35" fmla="*/ 2147483646 h 779"/>
                <a:gd name="T36" fmla="*/ 2147483646 w 483"/>
                <a:gd name="T37" fmla="*/ 2147483646 h 779"/>
                <a:gd name="T38" fmla="*/ 2147483646 w 483"/>
                <a:gd name="T39" fmla="*/ 2147483646 h 779"/>
                <a:gd name="T40" fmla="*/ 2147483646 w 483"/>
                <a:gd name="T41" fmla="*/ 2147483646 h 779"/>
                <a:gd name="T42" fmla="*/ 2147483646 w 483"/>
                <a:gd name="T43" fmla="*/ 2147483646 h 779"/>
                <a:gd name="T44" fmla="*/ 0 w 483"/>
                <a:gd name="T45" fmla="*/ 2147483646 h 779"/>
                <a:gd name="T46" fmla="*/ 2147483646 w 483"/>
                <a:gd name="T47" fmla="*/ 2147483646 h 779"/>
                <a:gd name="T48" fmla="*/ 0 w 483"/>
                <a:gd name="T49" fmla="*/ 2147483646 h 779"/>
                <a:gd name="T50" fmla="*/ 2147483646 w 483"/>
                <a:gd name="T51" fmla="*/ 0 h 779"/>
                <a:gd name="T52" fmla="*/ 2147483646 w 483"/>
                <a:gd name="T53" fmla="*/ 2147483646 h 779"/>
                <a:gd name="T54" fmla="*/ 2147483646 w 483"/>
                <a:gd name="T55" fmla="*/ 2147483646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72"/>
            <p:cNvSpPr>
              <a:spLocks/>
            </p:cNvSpPr>
            <p:nvPr/>
          </p:nvSpPr>
          <p:spPr bwMode="auto">
            <a:xfrm>
              <a:off x="1614488" y="2932113"/>
              <a:ext cx="1027112" cy="1339850"/>
            </a:xfrm>
            <a:custGeom>
              <a:avLst/>
              <a:gdLst>
                <a:gd name="T0" fmla="*/ 2147483647 w 394"/>
                <a:gd name="T1" fmla="*/ 2147483647 h 556"/>
                <a:gd name="T2" fmla="*/ 2147483647 w 394"/>
                <a:gd name="T3" fmla="*/ 2147483647 h 556"/>
                <a:gd name="T4" fmla="*/ 2147483647 w 394"/>
                <a:gd name="T5" fmla="*/ 2147483647 h 556"/>
                <a:gd name="T6" fmla="*/ 2147483647 w 394"/>
                <a:gd name="T7" fmla="*/ 2147483647 h 556"/>
                <a:gd name="T8" fmla="*/ 2147483647 w 394"/>
                <a:gd name="T9" fmla="*/ 2147483647 h 556"/>
                <a:gd name="T10" fmla="*/ 2147483647 w 394"/>
                <a:gd name="T11" fmla="*/ 2147483647 h 556"/>
                <a:gd name="T12" fmla="*/ 0 w 394"/>
                <a:gd name="T13" fmla="*/ 2147483647 h 556"/>
                <a:gd name="T14" fmla="*/ 2147483647 w 394"/>
                <a:gd name="T15" fmla="*/ 0 h 556"/>
                <a:gd name="T16" fmla="*/ 2147483647 w 394"/>
                <a:gd name="T17" fmla="*/ 2147483647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80" name="Freeform 73"/>
            <p:cNvSpPr>
              <a:spLocks/>
            </p:cNvSpPr>
            <p:nvPr/>
          </p:nvSpPr>
          <p:spPr bwMode="auto">
            <a:xfrm>
              <a:off x="1608138" y="2919413"/>
              <a:ext cx="1027112" cy="1339850"/>
            </a:xfrm>
            <a:custGeom>
              <a:avLst/>
              <a:gdLst>
                <a:gd name="T0" fmla="*/ 2147483646 w 394"/>
                <a:gd name="T1" fmla="*/ 2147483646 h 556"/>
                <a:gd name="T2" fmla="*/ 2147483646 w 394"/>
                <a:gd name="T3" fmla="*/ 2147483646 h 556"/>
                <a:gd name="T4" fmla="*/ 2147483646 w 394"/>
                <a:gd name="T5" fmla="*/ 2147483646 h 556"/>
                <a:gd name="T6" fmla="*/ 2147483646 w 394"/>
                <a:gd name="T7" fmla="*/ 2147483646 h 556"/>
                <a:gd name="T8" fmla="*/ 2147483646 w 394"/>
                <a:gd name="T9" fmla="*/ 2147483646 h 556"/>
                <a:gd name="T10" fmla="*/ 2147483646 w 394"/>
                <a:gd name="T11" fmla="*/ 2147483646 h 556"/>
                <a:gd name="T12" fmla="*/ 0 w 394"/>
                <a:gd name="T13" fmla="*/ 2147483646 h 556"/>
                <a:gd name="T14" fmla="*/ 2147483646 w 394"/>
                <a:gd name="T15" fmla="*/ 0 h 556"/>
                <a:gd name="T16" fmla="*/ 2147483646 w 394"/>
                <a:gd name="T17" fmla="*/ 2147483646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74"/>
            <p:cNvSpPr>
              <a:spLocks/>
            </p:cNvSpPr>
            <p:nvPr/>
          </p:nvSpPr>
          <p:spPr bwMode="auto">
            <a:xfrm>
              <a:off x="2247900" y="1827213"/>
              <a:ext cx="830263" cy="1327150"/>
            </a:xfrm>
            <a:custGeom>
              <a:avLst/>
              <a:gdLst>
                <a:gd name="T0" fmla="*/ 2147483647 w 320"/>
                <a:gd name="T1" fmla="*/ 0 h 551"/>
                <a:gd name="T2" fmla="*/ 2147483647 w 320"/>
                <a:gd name="T3" fmla="*/ 2147483647 h 551"/>
                <a:gd name="T4" fmla="*/ 2147483647 w 320"/>
                <a:gd name="T5" fmla="*/ 2147483647 h 551"/>
                <a:gd name="T6" fmla="*/ 2147483647 w 320"/>
                <a:gd name="T7" fmla="*/ 2147483647 h 551"/>
                <a:gd name="T8" fmla="*/ 2147483647 w 320"/>
                <a:gd name="T9" fmla="*/ 2147483647 h 551"/>
                <a:gd name="T10" fmla="*/ 2147483647 w 320"/>
                <a:gd name="T11" fmla="*/ 2147483647 h 551"/>
                <a:gd name="T12" fmla="*/ 2147483647 w 320"/>
                <a:gd name="T13" fmla="*/ 2147483647 h 551"/>
                <a:gd name="T14" fmla="*/ 2147483647 w 320"/>
                <a:gd name="T15" fmla="*/ 2147483647 h 551"/>
                <a:gd name="T16" fmla="*/ 2147483647 w 320"/>
                <a:gd name="T17" fmla="*/ 2147483647 h 551"/>
                <a:gd name="T18" fmla="*/ 2147483647 w 320"/>
                <a:gd name="T19" fmla="*/ 2147483647 h 551"/>
                <a:gd name="T20" fmla="*/ 2147483647 w 320"/>
                <a:gd name="T21" fmla="*/ 2147483647 h 551"/>
                <a:gd name="T22" fmla="*/ 2147483647 w 320"/>
                <a:gd name="T23" fmla="*/ 2147483647 h 551"/>
                <a:gd name="T24" fmla="*/ 2147483647 w 320"/>
                <a:gd name="T25" fmla="*/ 2147483647 h 551"/>
                <a:gd name="T26" fmla="*/ 2147483647 w 320"/>
                <a:gd name="T27" fmla="*/ 2147483647 h 551"/>
                <a:gd name="T28" fmla="*/ 2147483647 w 320"/>
                <a:gd name="T29" fmla="*/ 2147483647 h 551"/>
                <a:gd name="T30" fmla="*/ 2147483647 w 320"/>
                <a:gd name="T31" fmla="*/ 2147483647 h 551"/>
                <a:gd name="T32" fmla="*/ 0 w 320"/>
                <a:gd name="T33" fmla="*/ 2147483647 h 551"/>
                <a:gd name="T34" fmla="*/ 2147483647 w 320"/>
                <a:gd name="T35" fmla="*/ 2147483647 h 551"/>
                <a:gd name="T36" fmla="*/ 2147483647 w 320"/>
                <a:gd name="T37" fmla="*/ 2147483647 h 551"/>
                <a:gd name="T38" fmla="*/ 2147483647 w 320"/>
                <a:gd name="T39" fmla="*/ 2147483647 h 551"/>
                <a:gd name="T40" fmla="*/ 2147483647 w 320"/>
                <a:gd name="T41" fmla="*/ 2147483647 h 551"/>
                <a:gd name="T42" fmla="*/ 2147483647 w 320"/>
                <a:gd name="T43" fmla="*/ 2147483647 h 551"/>
                <a:gd name="T44" fmla="*/ 2147483647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82" name="Freeform 75"/>
            <p:cNvSpPr>
              <a:spLocks/>
            </p:cNvSpPr>
            <p:nvPr/>
          </p:nvSpPr>
          <p:spPr bwMode="auto">
            <a:xfrm>
              <a:off x="2247900" y="1817688"/>
              <a:ext cx="830263" cy="1327150"/>
            </a:xfrm>
            <a:custGeom>
              <a:avLst/>
              <a:gdLst>
                <a:gd name="T0" fmla="*/ 2147483646 w 320"/>
                <a:gd name="T1" fmla="*/ 0 h 551"/>
                <a:gd name="T2" fmla="*/ 2147483646 w 320"/>
                <a:gd name="T3" fmla="*/ 2147483646 h 551"/>
                <a:gd name="T4" fmla="*/ 2147483646 w 320"/>
                <a:gd name="T5" fmla="*/ 2147483646 h 551"/>
                <a:gd name="T6" fmla="*/ 2147483646 w 320"/>
                <a:gd name="T7" fmla="*/ 2147483646 h 551"/>
                <a:gd name="T8" fmla="*/ 2147483646 w 320"/>
                <a:gd name="T9" fmla="*/ 2147483646 h 551"/>
                <a:gd name="T10" fmla="*/ 2147483646 w 320"/>
                <a:gd name="T11" fmla="*/ 2147483646 h 551"/>
                <a:gd name="T12" fmla="*/ 2147483646 w 320"/>
                <a:gd name="T13" fmla="*/ 2147483646 h 551"/>
                <a:gd name="T14" fmla="*/ 2147483646 w 320"/>
                <a:gd name="T15" fmla="*/ 2147483646 h 551"/>
                <a:gd name="T16" fmla="*/ 2147483646 w 320"/>
                <a:gd name="T17" fmla="*/ 2147483646 h 551"/>
                <a:gd name="T18" fmla="*/ 2147483646 w 320"/>
                <a:gd name="T19" fmla="*/ 2147483646 h 551"/>
                <a:gd name="T20" fmla="*/ 2147483646 w 320"/>
                <a:gd name="T21" fmla="*/ 2147483646 h 551"/>
                <a:gd name="T22" fmla="*/ 2147483646 w 320"/>
                <a:gd name="T23" fmla="*/ 2147483646 h 551"/>
                <a:gd name="T24" fmla="*/ 2147483646 w 320"/>
                <a:gd name="T25" fmla="*/ 2147483646 h 551"/>
                <a:gd name="T26" fmla="*/ 2147483646 w 320"/>
                <a:gd name="T27" fmla="*/ 2147483646 h 551"/>
                <a:gd name="T28" fmla="*/ 2147483646 w 320"/>
                <a:gd name="T29" fmla="*/ 2147483646 h 551"/>
                <a:gd name="T30" fmla="*/ 2147483646 w 320"/>
                <a:gd name="T31" fmla="*/ 2147483646 h 551"/>
                <a:gd name="T32" fmla="*/ 0 w 320"/>
                <a:gd name="T33" fmla="*/ 2147483646 h 551"/>
                <a:gd name="T34" fmla="*/ 2147483646 w 320"/>
                <a:gd name="T35" fmla="*/ 2147483646 h 551"/>
                <a:gd name="T36" fmla="*/ 2147483646 w 320"/>
                <a:gd name="T37" fmla="*/ 2147483646 h 551"/>
                <a:gd name="T38" fmla="*/ 2147483646 w 320"/>
                <a:gd name="T39" fmla="*/ 2147483646 h 551"/>
                <a:gd name="T40" fmla="*/ 2147483646 w 320"/>
                <a:gd name="T41" fmla="*/ 2147483646 h 551"/>
                <a:gd name="T42" fmla="*/ 2147483646 w 320"/>
                <a:gd name="T43" fmla="*/ 2147483646 h 551"/>
                <a:gd name="T44" fmla="*/ 2147483646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76"/>
            <p:cNvSpPr>
              <a:spLocks/>
            </p:cNvSpPr>
            <p:nvPr/>
          </p:nvSpPr>
          <p:spPr bwMode="auto">
            <a:xfrm>
              <a:off x="2479675" y="3076575"/>
              <a:ext cx="792163" cy="965200"/>
            </a:xfrm>
            <a:custGeom>
              <a:avLst/>
              <a:gdLst>
                <a:gd name="T0" fmla="*/ 2147483647 w 306"/>
                <a:gd name="T1" fmla="*/ 0 h 401"/>
                <a:gd name="T2" fmla="*/ 2147483647 w 306"/>
                <a:gd name="T3" fmla="*/ 2147483647 h 401"/>
                <a:gd name="T4" fmla="*/ 2147483647 w 306"/>
                <a:gd name="T5" fmla="*/ 2147483647 h 401"/>
                <a:gd name="T6" fmla="*/ 2147483647 w 306"/>
                <a:gd name="T7" fmla="*/ 2147483647 h 401"/>
                <a:gd name="T8" fmla="*/ 2147483647 w 306"/>
                <a:gd name="T9" fmla="*/ 2147483647 h 401"/>
                <a:gd name="T10" fmla="*/ 0 w 306"/>
                <a:gd name="T11" fmla="*/ 2147483647 h 401"/>
                <a:gd name="T12" fmla="*/ 2147483647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84" name="Freeform 77"/>
            <p:cNvSpPr>
              <a:spLocks/>
            </p:cNvSpPr>
            <p:nvPr/>
          </p:nvSpPr>
          <p:spPr bwMode="auto">
            <a:xfrm>
              <a:off x="2479675" y="3076575"/>
              <a:ext cx="792163" cy="965200"/>
            </a:xfrm>
            <a:custGeom>
              <a:avLst/>
              <a:gdLst>
                <a:gd name="T0" fmla="*/ 2147483646 w 306"/>
                <a:gd name="T1" fmla="*/ 0 h 401"/>
                <a:gd name="T2" fmla="*/ 2147483646 w 306"/>
                <a:gd name="T3" fmla="*/ 2147483646 h 401"/>
                <a:gd name="T4" fmla="*/ 2147483646 w 306"/>
                <a:gd name="T5" fmla="*/ 2147483646 h 401"/>
                <a:gd name="T6" fmla="*/ 2147483646 w 306"/>
                <a:gd name="T7" fmla="*/ 2147483646 h 401"/>
                <a:gd name="T8" fmla="*/ 2147483646 w 306"/>
                <a:gd name="T9" fmla="*/ 2147483646 h 401"/>
                <a:gd name="T10" fmla="*/ 0 w 306"/>
                <a:gd name="T11" fmla="*/ 2147483646 h 401"/>
                <a:gd name="T12" fmla="*/ 2147483646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78"/>
            <p:cNvSpPr>
              <a:spLocks/>
            </p:cNvSpPr>
            <p:nvPr/>
          </p:nvSpPr>
          <p:spPr bwMode="auto">
            <a:xfrm>
              <a:off x="2282825" y="3949700"/>
              <a:ext cx="884238" cy="1128713"/>
            </a:xfrm>
            <a:custGeom>
              <a:avLst/>
              <a:gdLst>
                <a:gd name="T0" fmla="*/ 2147483647 w 340"/>
                <a:gd name="T1" fmla="*/ 2147483647 h 468"/>
                <a:gd name="T2" fmla="*/ 2147483647 w 340"/>
                <a:gd name="T3" fmla="*/ 2147483647 h 468"/>
                <a:gd name="T4" fmla="*/ 2147483647 w 340"/>
                <a:gd name="T5" fmla="*/ 2147483647 h 468"/>
                <a:gd name="T6" fmla="*/ 2147483647 w 340"/>
                <a:gd name="T7" fmla="*/ 0 h 468"/>
                <a:gd name="T8" fmla="*/ 2147483647 w 340"/>
                <a:gd name="T9" fmla="*/ 2147483647 h 468"/>
                <a:gd name="T10" fmla="*/ 2147483647 w 340"/>
                <a:gd name="T11" fmla="*/ 2147483647 h 468"/>
                <a:gd name="T12" fmla="*/ 2147483647 w 340"/>
                <a:gd name="T13" fmla="*/ 2147483647 h 468"/>
                <a:gd name="T14" fmla="*/ 2147483647 w 340"/>
                <a:gd name="T15" fmla="*/ 2147483647 h 468"/>
                <a:gd name="T16" fmla="*/ 2147483647 w 340"/>
                <a:gd name="T17" fmla="*/ 2147483647 h 468"/>
                <a:gd name="T18" fmla="*/ 2147483647 w 340"/>
                <a:gd name="T19" fmla="*/ 2147483647 h 468"/>
                <a:gd name="T20" fmla="*/ 0 w 340"/>
                <a:gd name="T21" fmla="*/ 2147483647 h 468"/>
                <a:gd name="T22" fmla="*/ 2147483647 w 340"/>
                <a:gd name="T23" fmla="*/ 2147483647 h 468"/>
                <a:gd name="T24" fmla="*/ 2147483647 w 340"/>
                <a:gd name="T25" fmla="*/ 2147483647 h 468"/>
                <a:gd name="T26" fmla="*/ 2147483647 w 340"/>
                <a:gd name="T27" fmla="*/ 2147483647 h 468"/>
                <a:gd name="T28" fmla="*/ 2147483647 w 340"/>
                <a:gd name="T29" fmla="*/ 214748364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86" name="Freeform 79"/>
            <p:cNvSpPr>
              <a:spLocks/>
            </p:cNvSpPr>
            <p:nvPr/>
          </p:nvSpPr>
          <p:spPr bwMode="auto">
            <a:xfrm>
              <a:off x="2282825" y="3949700"/>
              <a:ext cx="884238" cy="1128713"/>
            </a:xfrm>
            <a:custGeom>
              <a:avLst/>
              <a:gdLst>
                <a:gd name="T0" fmla="*/ 2147483646 w 340"/>
                <a:gd name="T1" fmla="*/ 2147483646 h 468"/>
                <a:gd name="T2" fmla="*/ 2147483646 w 340"/>
                <a:gd name="T3" fmla="*/ 2147483646 h 468"/>
                <a:gd name="T4" fmla="*/ 2147483646 w 340"/>
                <a:gd name="T5" fmla="*/ 2147483646 h 468"/>
                <a:gd name="T6" fmla="*/ 2147483646 w 340"/>
                <a:gd name="T7" fmla="*/ 0 h 468"/>
                <a:gd name="T8" fmla="*/ 2147483646 w 340"/>
                <a:gd name="T9" fmla="*/ 2147483646 h 468"/>
                <a:gd name="T10" fmla="*/ 2147483646 w 340"/>
                <a:gd name="T11" fmla="*/ 2147483646 h 468"/>
                <a:gd name="T12" fmla="*/ 2147483646 w 340"/>
                <a:gd name="T13" fmla="*/ 2147483646 h 468"/>
                <a:gd name="T14" fmla="*/ 2147483646 w 340"/>
                <a:gd name="T15" fmla="*/ 2147483646 h 468"/>
                <a:gd name="T16" fmla="*/ 2147483646 w 340"/>
                <a:gd name="T17" fmla="*/ 2147483646 h 468"/>
                <a:gd name="T18" fmla="*/ 2147483646 w 340"/>
                <a:gd name="T19" fmla="*/ 2147483646 h 468"/>
                <a:gd name="T20" fmla="*/ 0 w 340"/>
                <a:gd name="T21" fmla="*/ 2147483646 h 468"/>
                <a:gd name="T22" fmla="*/ 2147483646 w 340"/>
                <a:gd name="T23" fmla="*/ 2147483646 h 468"/>
                <a:gd name="T24" fmla="*/ 2147483646 w 340"/>
                <a:gd name="T25" fmla="*/ 2147483646 h 468"/>
                <a:gd name="T26" fmla="*/ 2147483646 w 340"/>
                <a:gd name="T27" fmla="*/ 2147483646 h 468"/>
                <a:gd name="T28" fmla="*/ 2147483646 w 340"/>
                <a:gd name="T29" fmla="*/ 2147483646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80"/>
            <p:cNvSpPr>
              <a:spLocks/>
            </p:cNvSpPr>
            <p:nvPr/>
          </p:nvSpPr>
          <p:spPr bwMode="auto">
            <a:xfrm>
              <a:off x="2597150" y="1839913"/>
              <a:ext cx="1525588" cy="895350"/>
            </a:xfrm>
            <a:custGeom>
              <a:avLst/>
              <a:gdLst>
                <a:gd name="T0" fmla="*/ 2147483647 w 587"/>
                <a:gd name="T1" fmla="*/ 0 h 371"/>
                <a:gd name="T2" fmla="*/ 2147483647 w 587"/>
                <a:gd name="T3" fmla="*/ 2147483647 h 371"/>
                <a:gd name="T4" fmla="*/ 2147483647 w 587"/>
                <a:gd name="T5" fmla="*/ 2147483647 h 371"/>
                <a:gd name="T6" fmla="*/ 2147483647 w 587"/>
                <a:gd name="T7" fmla="*/ 2147483647 h 371"/>
                <a:gd name="T8" fmla="*/ 2147483647 w 587"/>
                <a:gd name="T9" fmla="*/ 2147483647 h 371"/>
                <a:gd name="T10" fmla="*/ 2147483647 w 587"/>
                <a:gd name="T11" fmla="*/ 2147483647 h 371"/>
                <a:gd name="T12" fmla="*/ 2147483647 w 587"/>
                <a:gd name="T13" fmla="*/ 2147483647 h 371"/>
                <a:gd name="T14" fmla="*/ 2147483647 w 587"/>
                <a:gd name="T15" fmla="*/ 2147483647 h 371"/>
                <a:gd name="T16" fmla="*/ 2147483647 w 587"/>
                <a:gd name="T17" fmla="*/ 2147483647 h 371"/>
                <a:gd name="T18" fmla="*/ 2147483647 w 587"/>
                <a:gd name="T19" fmla="*/ 2147483647 h 371"/>
                <a:gd name="T20" fmla="*/ 2147483647 w 587"/>
                <a:gd name="T21" fmla="*/ 2147483647 h 371"/>
                <a:gd name="T22" fmla="*/ 2147483647 w 587"/>
                <a:gd name="T23" fmla="*/ 2147483647 h 371"/>
                <a:gd name="T24" fmla="*/ 2147483647 w 587"/>
                <a:gd name="T25" fmla="*/ 2147483647 h 371"/>
                <a:gd name="T26" fmla="*/ 2147483647 w 587"/>
                <a:gd name="T27" fmla="*/ 2147483647 h 371"/>
                <a:gd name="T28" fmla="*/ 2147483647 w 587"/>
                <a:gd name="T29" fmla="*/ 2147483647 h 371"/>
                <a:gd name="T30" fmla="*/ 2147483647 w 587"/>
                <a:gd name="T31" fmla="*/ 2147483647 h 371"/>
                <a:gd name="T32" fmla="*/ 0 w 587"/>
                <a:gd name="T33" fmla="*/ 2147483647 h 371"/>
                <a:gd name="T34" fmla="*/ 2147483647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88" name="Freeform 81"/>
            <p:cNvSpPr>
              <a:spLocks/>
            </p:cNvSpPr>
            <p:nvPr/>
          </p:nvSpPr>
          <p:spPr bwMode="auto">
            <a:xfrm>
              <a:off x="2597150" y="1831975"/>
              <a:ext cx="1525588" cy="895350"/>
            </a:xfrm>
            <a:custGeom>
              <a:avLst/>
              <a:gdLst>
                <a:gd name="T0" fmla="*/ 2147483646 w 587"/>
                <a:gd name="T1" fmla="*/ 0 h 371"/>
                <a:gd name="T2" fmla="*/ 2147483646 w 587"/>
                <a:gd name="T3" fmla="*/ 2147483646 h 371"/>
                <a:gd name="T4" fmla="*/ 2147483646 w 587"/>
                <a:gd name="T5" fmla="*/ 2147483646 h 371"/>
                <a:gd name="T6" fmla="*/ 2147483646 w 587"/>
                <a:gd name="T7" fmla="*/ 2147483646 h 371"/>
                <a:gd name="T8" fmla="*/ 2147483646 w 587"/>
                <a:gd name="T9" fmla="*/ 2147483646 h 371"/>
                <a:gd name="T10" fmla="*/ 2147483646 w 587"/>
                <a:gd name="T11" fmla="*/ 2147483646 h 371"/>
                <a:gd name="T12" fmla="*/ 2147483646 w 587"/>
                <a:gd name="T13" fmla="*/ 2147483646 h 371"/>
                <a:gd name="T14" fmla="*/ 2147483646 w 587"/>
                <a:gd name="T15" fmla="*/ 2147483646 h 371"/>
                <a:gd name="T16" fmla="*/ 2147483646 w 587"/>
                <a:gd name="T17" fmla="*/ 2147483646 h 371"/>
                <a:gd name="T18" fmla="*/ 2147483646 w 587"/>
                <a:gd name="T19" fmla="*/ 2147483646 h 371"/>
                <a:gd name="T20" fmla="*/ 2147483646 w 587"/>
                <a:gd name="T21" fmla="*/ 2147483646 h 371"/>
                <a:gd name="T22" fmla="*/ 2147483646 w 587"/>
                <a:gd name="T23" fmla="*/ 2147483646 h 371"/>
                <a:gd name="T24" fmla="*/ 2147483646 w 587"/>
                <a:gd name="T25" fmla="*/ 2147483646 h 371"/>
                <a:gd name="T26" fmla="*/ 2147483646 w 587"/>
                <a:gd name="T27" fmla="*/ 2147483646 h 371"/>
                <a:gd name="T28" fmla="*/ 2147483646 w 587"/>
                <a:gd name="T29" fmla="*/ 2147483646 h 371"/>
                <a:gd name="T30" fmla="*/ 2147483646 w 587"/>
                <a:gd name="T31" fmla="*/ 2147483646 h 371"/>
                <a:gd name="T32" fmla="*/ 0 w 587"/>
                <a:gd name="T33" fmla="*/ 2147483646 h 371"/>
                <a:gd name="T34" fmla="*/ 2147483646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82"/>
            <p:cNvSpPr>
              <a:spLocks/>
            </p:cNvSpPr>
            <p:nvPr/>
          </p:nvSpPr>
          <p:spPr bwMode="auto">
            <a:xfrm>
              <a:off x="2989263" y="2643188"/>
              <a:ext cx="1063625" cy="790575"/>
            </a:xfrm>
            <a:custGeom>
              <a:avLst/>
              <a:gdLst>
                <a:gd name="T0" fmla="*/ 2147483647 w 408"/>
                <a:gd name="T1" fmla="*/ 2147483647 h 329"/>
                <a:gd name="T2" fmla="*/ 2147483647 w 408"/>
                <a:gd name="T3" fmla="*/ 2147483647 h 329"/>
                <a:gd name="T4" fmla="*/ 2147483647 w 408"/>
                <a:gd name="T5" fmla="*/ 2147483647 h 329"/>
                <a:gd name="T6" fmla="*/ 2147483647 w 408"/>
                <a:gd name="T7" fmla="*/ 2147483647 h 329"/>
                <a:gd name="T8" fmla="*/ 0 w 408"/>
                <a:gd name="T9" fmla="*/ 2147483647 h 329"/>
                <a:gd name="T10" fmla="*/ 2147483647 w 408"/>
                <a:gd name="T11" fmla="*/ 2147483647 h 329"/>
                <a:gd name="T12" fmla="*/ 2147483647 w 408"/>
                <a:gd name="T13" fmla="*/ 2147483647 h 329"/>
                <a:gd name="T14" fmla="*/ 2147483647 w 408"/>
                <a:gd name="T15" fmla="*/ 0 h 329"/>
                <a:gd name="T16" fmla="*/ 2147483647 w 408"/>
                <a:gd name="T17" fmla="*/ 2147483647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90" name="Freeform 83"/>
            <p:cNvSpPr>
              <a:spLocks/>
            </p:cNvSpPr>
            <p:nvPr/>
          </p:nvSpPr>
          <p:spPr bwMode="auto">
            <a:xfrm>
              <a:off x="2989263" y="2635250"/>
              <a:ext cx="1063625" cy="790575"/>
            </a:xfrm>
            <a:custGeom>
              <a:avLst/>
              <a:gdLst>
                <a:gd name="T0" fmla="*/ 2147483646 w 408"/>
                <a:gd name="T1" fmla="*/ 2147483646 h 329"/>
                <a:gd name="T2" fmla="*/ 2147483646 w 408"/>
                <a:gd name="T3" fmla="*/ 2147483646 h 329"/>
                <a:gd name="T4" fmla="*/ 2147483646 w 408"/>
                <a:gd name="T5" fmla="*/ 2147483646 h 329"/>
                <a:gd name="T6" fmla="*/ 2147483646 w 408"/>
                <a:gd name="T7" fmla="*/ 2147483646 h 329"/>
                <a:gd name="T8" fmla="*/ 0 w 408"/>
                <a:gd name="T9" fmla="*/ 2147483646 h 329"/>
                <a:gd name="T10" fmla="*/ 2147483646 w 408"/>
                <a:gd name="T11" fmla="*/ 2147483646 h 329"/>
                <a:gd name="T12" fmla="*/ 2147483646 w 408"/>
                <a:gd name="T13" fmla="*/ 2147483646 h 329"/>
                <a:gd name="T14" fmla="*/ 2147483646 w 408"/>
                <a:gd name="T15" fmla="*/ 0 h 329"/>
                <a:gd name="T16" fmla="*/ 2147483646 w 408"/>
                <a:gd name="T17" fmla="*/ 2147483646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84"/>
            <p:cNvSpPr>
              <a:spLocks/>
            </p:cNvSpPr>
            <p:nvPr/>
          </p:nvSpPr>
          <p:spPr bwMode="auto">
            <a:xfrm>
              <a:off x="3167063" y="3389313"/>
              <a:ext cx="1117600" cy="735012"/>
            </a:xfrm>
            <a:custGeom>
              <a:avLst/>
              <a:gdLst>
                <a:gd name="T0" fmla="*/ 2147483647 w 430"/>
                <a:gd name="T1" fmla="*/ 0 h 305"/>
                <a:gd name="T2" fmla="*/ 2147483647 w 430"/>
                <a:gd name="T3" fmla="*/ 2147483647 h 305"/>
                <a:gd name="T4" fmla="*/ 2147483647 w 430"/>
                <a:gd name="T5" fmla="*/ 2147483647 h 305"/>
                <a:gd name="T6" fmla="*/ 2147483647 w 430"/>
                <a:gd name="T7" fmla="*/ 2147483647 h 305"/>
                <a:gd name="T8" fmla="*/ 2147483647 w 430"/>
                <a:gd name="T9" fmla="*/ 2147483647 h 305"/>
                <a:gd name="T10" fmla="*/ 2147483647 w 430"/>
                <a:gd name="T11" fmla="*/ 2147483647 h 305"/>
                <a:gd name="T12" fmla="*/ 0 w 430"/>
                <a:gd name="T13" fmla="*/ 2147483647 h 305"/>
                <a:gd name="T14" fmla="*/ 2147483647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92" name="Freeform 85"/>
            <p:cNvSpPr>
              <a:spLocks/>
            </p:cNvSpPr>
            <p:nvPr/>
          </p:nvSpPr>
          <p:spPr bwMode="auto">
            <a:xfrm>
              <a:off x="3167063" y="3389313"/>
              <a:ext cx="1117600" cy="735012"/>
            </a:xfrm>
            <a:custGeom>
              <a:avLst/>
              <a:gdLst>
                <a:gd name="T0" fmla="*/ 2147483646 w 430"/>
                <a:gd name="T1" fmla="*/ 0 h 305"/>
                <a:gd name="T2" fmla="*/ 2147483646 w 430"/>
                <a:gd name="T3" fmla="*/ 2147483646 h 305"/>
                <a:gd name="T4" fmla="*/ 2147483646 w 430"/>
                <a:gd name="T5" fmla="*/ 2147483646 h 305"/>
                <a:gd name="T6" fmla="*/ 2147483646 w 430"/>
                <a:gd name="T7" fmla="*/ 2147483646 h 305"/>
                <a:gd name="T8" fmla="*/ 2147483646 w 430"/>
                <a:gd name="T9" fmla="*/ 2147483646 h 305"/>
                <a:gd name="T10" fmla="*/ 2147483646 w 430"/>
                <a:gd name="T11" fmla="*/ 2147483646 h 305"/>
                <a:gd name="T12" fmla="*/ 0 w 430"/>
                <a:gd name="T13" fmla="*/ 2147483646 h 305"/>
                <a:gd name="T14" fmla="*/ 2147483646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86"/>
            <p:cNvSpPr>
              <a:spLocks/>
            </p:cNvSpPr>
            <p:nvPr/>
          </p:nvSpPr>
          <p:spPr bwMode="auto">
            <a:xfrm>
              <a:off x="3044825" y="4043363"/>
              <a:ext cx="1077913" cy="1047750"/>
            </a:xfrm>
            <a:custGeom>
              <a:avLst/>
              <a:gdLst>
                <a:gd name="T0" fmla="*/ 2147483647 w 415"/>
                <a:gd name="T1" fmla="*/ 0 h 434"/>
                <a:gd name="T2" fmla="*/ 2147483647 w 415"/>
                <a:gd name="T3" fmla="*/ 2147483647 h 434"/>
                <a:gd name="T4" fmla="*/ 2147483647 w 415"/>
                <a:gd name="T5" fmla="*/ 2147483647 h 434"/>
                <a:gd name="T6" fmla="*/ 2147483647 w 415"/>
                <a:gd name="T7" fmla="*/ 2147483647 h 434"/>
                <a:gd name="T8" fmla="*/ 2147483647 w 415"/>
                <a:gd name="T9" fmla="*/ 2147483647 h 434"/>
                <a:gd name="T10" fmla="*/ 2147483647 w 415"/>
                <a:gd name="T11" fmla="*/ 2147483647 h 434"/>
                <a:gd name="T12" fmla="*/ 2147483647 w 415"/>
                <a:gd name="T13" fmla="*/ 2147483647 h 434"/>
                <a:gd name="T14" fmla="*/ 0 w 415"/>
                <a:gd name="T15" fmla="*/ 2147483647 h 434"/>
                <a:gd name="T16" fmla="*/ 2147483647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94" name="Freeform 87"/>
            <p:cNvSpPr>
              <a:spLocks/>
            </p:cNvSpPr>
            <p:nvPr/>
          </p:nvSpPr>
          <p:spPr bwMode="auto">
            <a:xfrm>
              <a:off x="3048000" y="4038600"/>
              <a:ext cx="1077913" cy="1047750"/>
            </a:xfrm>
            <a:custGeom>
              <a:avLst/>
              <a:gdLst>
                <a:gd name="T0" fmla="*/ 2147483646 w 415"/>
                <a:gd name="T1" fmla="*/ 0 h 434"/>
                <a:gd name="T2" fmla="*/ 2147483646 w 415"/>
                <a:gd name="T3" fmla="*/ 2147483646 h 434"/>
                <a:gd name="T4" fmla="*/ 2147483646 w 415"/>
                <a:gd name="T5" fmla="*/ 2147483646 h 434"/>
                <a:gd name="T6" fmla="*/ 2147483646 w 415"/>
                <a:gd name="T7" fmla="*/ 2147483646 h 434"/>
                <a:gd name="T8" fmla="*/ 2147483646 w 415"/>
                <a:gd name="T9" fmla="*/ 2147483646 h 434"/>
                <a:gd name="T10" fmla="*/ 2147483646 w 415"/>
                <a:gd name="T11" fmla="*/ 2147483646 h 434"/>
                <a:gd name="T12" fmla="*/ 2147483646 w 415"/>
                <a:gd name="T13" fmla="*/ 2147483646 h 434"/>
                <a:gd name="T14" fmla="*/ 0 w 415"/>
                <a:gd name="T15" fmla="*/ 2147483646 h 434"/>
                <a:gd name="T16" fmla="*/ 2147483646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88"/>
            <p:cNvSpPr>
              <a:spLocks/>
            </p:cNvSpPr>
            <p:nvPr/>
          </p:nvSpPr>
          <p:spPr bwMode="auto">
            <a:xfrm>
              <a:off x="4090988" y="2047875"/>
              <a:ext cx="971550" cy="549275"/>
            </a:xfrm>
            <a:custGeom>
              <a:avLst/>
              <a:gdLst>
                <a:gd name="T0" fmla="*/ 2147483647 w 373"/>
                <a:gd name="T1" fmla="*/ 0 h 228"/>
                <a:gd name="T2" fmla="*/ 2147483647 w 373"/>
                <a:gd name="T3" fmla="*/ 2147483647 h 228"/>
                <a:gd name="T4" fmla="*/ 2147483647 w 373"/>
                <a:gd name="T5" fmla="*/ 2147483647 h 228"/>
                <a:gd name="T6" fmla="*/ 2147483647 w 373"/>
                <a:gd name="T7" fmla="*/ 2147483647 h 228"/>
                <a:gd name="T8" fmla="*/ 2147483647 w 373"/>
                <a:gd name="T9" fmla="*/ 2147483647 h 228"/>
                <a:gd name="T10" fmla="*/ 2147483647 w 373"/>
                <a:gd name="T11" fmla="*/ 2147483647 h 228"/>
                <a:gd name="T12" fmla="*/ 2147483647 w 373"/>
                <a:gd name="T13" fmla="*/ 2147483647 h 228"/>
                <a:gd name="T14" fmla="*/ 2147483647 w 373"/>
                <a:gd name="T15" fmla="*/ 2147483647 h 228"/>
                <a:gd name="T16" fmla="*/ 0 w 373"/>
                <a:gd name="T17" fmla="*/ 2147483647 h 228"/>
                <a:gd name="T18" fmla="*/ 2147483647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296" name="Freeform 89"/>
            <p:cNvSpPr>
              <a:spLocks/>
            </p:cNvSpPr>
            <p:nvPr/>
          </p:nvSpPr>
          <p:spPr bwMode="auto">
            <a:xfrm>
              <a:off x="4090988" y="2047875"/>
              <a:ext cx="971550" cy="549275"/>
            </a:xfrm>
            <a:custGeom>
              <a:avLst/>
              <a:gdLst>
                <a:gd name="T0" fmla="*/ 2147483646 w 373"/>
                <a:gd name="T1" fmla="*/ 0 h 228"/>
                <a:gd name="T2" fmla="*/ 2147483646 w 373"/>
                <a:gd name="T3" fmla="*/ 2147483646 h 228"/>
                <a:gd name="T4" fmla="*/ 2147483646 w 373"/>
                <a:gd name="T5" fmla="*/ 2147483646 h 228"/>
                <a:gd name="T6" fmla="*/ 2147483646 w 373"/>
                <a:gd name="T7" fmla="*/ 2147483646 h 228"/>
                <a:gd name="T8" fmla="*/ 2147483646 w 373"/>
                <a:gd name="T9" fmla="*/ 2147483646 h 228"/>
                <a:gd name="T10" fmla="*/ 2147483646 w 373"/>
                <a:gd name="T11" fmla="*/ 2147483646 h 228"/>
                <a:gd name="T12" fmla="*/ 2147483646 w 373"/>
                <a:gd name="T13" fmla="*/ 2147483646 h 228"/>
                <a:gd name="T14" fmla="*/ 2147483646 w 373"/>
                <a:gd name="T15" fmla="*/ 2147483646 h 228"/>
                <a:gd name="T16" fmla="*/ 0 w 373"/>
                <a:gd name="T17" fmla="*/ 2147483646 h 228"/>
                <a:gd name="T18" fmla="*/ 2147483646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90"/>
            <p:cNvSpPr>
              <a:spLocks/>
            </p:cNvSpPr>
            <p:nvPr/>
          </p:nvSpPr>
          <p:spPr bwMode="auto">
            <a:xfrm>
              <a:off x="4052888" y="2597150"/>
              <a:ext cx="1079500" cy="592138"/>
            </a:xfrm>
            <a:custGeom>
              <a:avLst/>
              <a:gdLst>
                <a:gd name="T0" fmla="*/ 2147483647 w 416"/>
                <a:gd name="T1" fmla="*/ 0 h 245"/>
                <a:gd name="T2" fmla="*/ 2147483647 w 416"/>
                <a:gd name="T3" fmla="*/ 0 h 245"/>
                <a:gd name="T4" fmla="*/ 2147483647 w 416"/>
                <a:gd name="T5" fmla="*/ 2147483647 h 245"/>
                <a:gd name="T6" fmla="*/ 2147483647 w 416"/>
                <a:gd name="T7" fmla="*/ 2147483647 h 245"/>
                <a:gd name="T8" fmla="*/ 2147483647 w 416"/>
                <a:gd name="T9" fmla="*/ 2147483647 h 245"/>
                <a:gd name="T10" fmla="*/ 2147483647 w 416"/>
                <a:gd name="T11" fmla="*/ 2147483647 h 245"/>
                <a:gd name="T12" fmla="*/ 2147483647 w 416"/>
                <a:gd name="T13" fmla="*/ 2147483647 h 245"/>
                <a:gd name="T14" fmla="*/ 2147483647 w 416"/>
                <a:gd name="T15" fmla="*/ 2147483647 h 245"/>
                <a:gd name="T16" fmla="*/ 2147483647 w 416"/>
                <a:gd name="T17" fmla="*/ 2147483647 h 245"/>
                <a:gd name="T18" fmla="*/ 2147483647 w 416"/>
                <a:gd name="T19" fmla="*/ 2147483647 h 245"/>
                <a:gd name="T20" fmla="*/ 2147483647 w 416"/>
                <a:gd name="T21" fmla="*/ 2147483647 h 245"/>
                <a:gd name="T22" fmla="*/ 2147483647 w 416"/>
                <a:gd name="T23" fmla="*/ 2147483647 h 245"/>
                <a:gd name="T24" fmla="*/ 2147483647 w 416"/>
                <a:gd name="T25" fmla="*/ 2147483647 h 245"/>
                <a:gd name="T26" fmla="*/ 0 w 416"/>
                <a:gd name="T27" fmla="*/ 2147483647 h 245"/>
                <a:gd name="T28" fmla="*/ 0 w 416"/>
                <a:gd name="T29" fmla="*/ 2147483647 h 245"/>
                <a:gd name="T30" fmla="*/ 2147483647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298" name="Freeform 91"/>
            <p:cNvSpPr>
              <a:spLocks/>
            </p:cNvSpPr>
            <p:nvPr/>
          </p:nvSpPr>
          <p:spPr bwMode="auto">
            <a:xfrm>
              <a:off x="4052888" y="2597150"/>
              <a:ext cx="1079500" cy="592138"/>
            </a:xfrm>
            <a:custGeom>
              <a:avLst/>
              <a:gdLst>
                <a:gd name="T0" fmla="*/ 2147483646 w 416"/>
                <a:gd name="T1" fmla="*/ 0 h 245"/>
                <a:gd name="T2" fmla="*/ 2147483646 w 416"/>
                <a:gd name="T3" fmla="*/ 0 h 245"/>
                <a:gd name="T4" fmla="*/ 2147483646 w 416"/>
                <a:gd name="T5" fmla="*/ 2147483646 h 245"/>
                <a:gd name="T6" fmla="*/ 2147483646 w 416"/>
                <a:gd name="T7" fmla="*/ 2147483646 h 245"/>
                <a:gd name="T8" fmla="*/ 2147483646 w 416"/>
                <a:gd name="T9" fmla="*/ 2147483646 h 245"/>
                <a:gd name="T10" fmla="*/ 2147483646 w 416"/>
                <a:gd name="T11" fmla="*/ 2147483646 h 245"/>
                <a:gd name="T12" fmla="*/ 2147483646 w 416"/>
                <a:gd name="T13" fmla="*/ 2147483646 h 245"/>
                <a:gd name="T14" fmla="*/ 2147483646 w 416"/>
                <a:gd name="T15" fmla="*/ 2147483646 h 245"/>
                <a:gd name="T16" fmla="*/ 2147483646 w 416"/>
                <a:gd name="T17" fmla="*/ 2147483646 h 245"/>
                <a:gd name="T18" fmla="*/ 2147483646 w 416"/>
                <a:gd name="T19" fmla="*/ 2147483646 h 245"/>
                <a:gd name="T20" fmla="*/ 2147483646 w 416"/>
                <a:gd name="T21" fmla="*/ 2147483646 h 245"/>
                <a:gd name="T22" fmla="*/ 2147483646 w 416"/>
                <a:gd name="T23" fmla="*/ 2147483646 h 245"/>
                <a:gd name="T24" fmla="*/ 2147483646 w 416"/>
                <a:gd name="T25" fmla="*/ 2147483646 h 245"/>
                <a:gd name="T26" fmla="*/ 0 w 416"/>
                <a:gd name="T27" fmla="*/ 2147483646 h 245"/>
                <a:gd name="T28" fmla="*/ 0 w 416"/>
                <a:gd name="T29" fmla="*/ 2147483646 h 245"/>
                <a:gd name="T30" fmla="*/ 2147483646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92"/>
            <p:cNvSpPr>
              <a:spLocks/>
            </p:cNvSpPr>
            <p:nvPr/>
          </p:nvSpPr>
          <p:spPr bwMode="auto">
            <a:xfrm>
              <a:off x="4017963" y="3062288"/>
              <a:ext cx="1290637" cy="582612"/>
            </a:xfrm>
            <a:custGeom>
              <a:avLst/>
              <a:gdLst>
                <a:gd name="T0" fmla="*/ 2147483647 w 496"/>
                <a:gd name="T1" fmla="*/ 2147483647 h 241"/>
                <a:gd name="T2" fmla="*/ 0 w 496"/>
                <a:gd name="T3" fmla="*/ 2147483647 h 241"/>
                <a:gd name="T4" fmla="*/ 2147483647 w 496"/>
                <a:gd name="T5" fmla="*/ 0 h 241"/>
                <a:gd name="T6" fmla="*/ 2147483647 w 496"/>
                <a:gd name="T7" fmla="*/ 2147483647 h 241"/>
                <a:gd name="T8" fmla="*/ 2147483647 w 496"/>
                <a:gd name="T9" fmla="*/ 2147483647 h 241"/>
                <a:gd name="T10" fmla="*/ 2147483647 w 496"/>
                <a:gd name="T11" fmla="*/ 2147483647 h 241"/>
                <a:gd name="T12" fmla="*/ 2147483647 w 496"/>
                <a:gd name="T13" fmla="*/ 2147483647 h 241"/>
                <a:gd name="T14" fmla="*/ 2147483647 w 496"/>
                <a:gd name="T15" fmla="*/ 2147483647 h 241"/>
                <a:gd name="T16" fmla="*/ 2147483647 w 496"/>
                <a:gd name="T17" fmla="*/ 2147483647 h 241"/>
                <a:gd name="T18" fmla="*/ 2147483647 w 496"/>
                <a:gd name="T19" fmla="*/ 2147483647 h 241"/>
                <a:gd name="T20" fmla="*/ 2147483647 w 496"/>
                <a:gd name="T21" fmla="*/ 2147483647 h 241"/>
                <a:gd name="T22" fmla="*/ 2147483647 w 496"/>
                <a:gd name="T23" fmla="*/ 2147483647 h 241"/>
                <a:gd name="T24" fmla="*/ 2147483647 w 496"/>
                <a:gd name="T25" fmla="*/ 2147483647 h 241"/>
                <a:gd name="T26" fmla="*/ 2147483647 w 496"/>
                <a:gd name="T27" fmla="*/ 2147483647 h 241"/>
                <a:gd name="T28" fmla="*/ 2147483647 w 496"/>
                <a:gd name="T29" fmla="*/ 2147483647 h 241"/>
                <a:gd name="T30" fmla="*/ 2147483647 w 496"/>
                <a:gd name="T31" fmla="*/ 2147483647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00" name="Freeform 93"/>
            <p:cNvSpPr>
              <a:spLocks/>
            </p:cNvSpPr>
            <p:nvPr/>
          </p:nvSpPr>
          <p:spPr bwMode="auto">
            <a:xfrm>
              <a:off x="4017963" y="3062288"/>
              <a:ext cx="1290637" cy="582612"/>
            </a:xfrm>
            <a:custGeom>
              <a:avLst/>
              <a:gdLst>
                <a:gd name="T0" fmla="*/ 2147483646 w 496"/>
                <a:gd name="T1" fmla="*/ 2147483646 h 241"/>
                <a:gd name="T2" fmla="*/ 0 w 496"/>
                <a:gd name="T3" fmla="*/ 2147483646 h 241"/>
                <a:gd name="T4" fmla="*/ 2147483646 w 496"/>
                <a:gd name="T5" fmla="*/ 0 h 241"/>
                <a:gd name="T6" fmla="*/ 2147483646 w 496"/>
                <a:gd name="T7" fmla="*/ 2147483646 h 241"/>
                <a:gd name="T8" fmla="*/ 2147483646 w 496"/>
                <a:gd name="T9" fmla="*/ 2147483646 h 241"/>
                <a:gd name="T10" fmla="*/ 2147483646 w 496"/>
                <a:gd name="T11" fmla="*/ 2147483646 h 241"/>
                <a:gd name="T12" fmla="*/ 2147483646 w 496"/>
                <a:gd name="T13" fmla="*/ 2147483646 h 241"/>
                <a:gd name="T14" fmla="*/ 2147483646 w 496"/>
                <a:gd name="T15" fmla="*/ 2147483646 h 241"/>
                <a:gd name="T16" fmla="*/ 2147483646 w 496"/>
                <a:gd name="T17" fmla="*/ 2147483646 h 241"/>
                <a:gd name="T18" fmla="*/ 2147483646 w 496"/>
                <a:gd name="T19" fmla="*/ 2147483646 h 241"/>
                <a:gd name="T20" fmla="*/ 2147483646 w 496"/>
                <a:gd name="T21" fmla="*/ 2147483646 h 241"/>
                <a:gd name="T22" fmla="*/ 2147483646 w 496"/>
                <a:gd name="T23" fmla="*/ 2147483646 h 241"/>
                <a:gd name="T24" fmla="*/ 2147483646 w 496"/>
                <a:gd name="T25" fmla="*/ 2147483646 h 241"/>
                <a:gd name="T26" fmla="*/ 2147483646 w 496"/>
                <a:gd name="T27" fmla="*/ 2147483646 h 241"/>
                <a:gd name="T28" fmla="*/ 2147483646 w 496"/>
                <a:gd name="T29" fmla="*/ 2147483646 h 241"/>
                <a:gd name="T30" fmla="*/ 2147483646 w 496"/>
                <a:gd name="T31" fmla="*/ 2147483646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94"/>
            <p:cNvSpPr>
              <a:spLocks/>
            </p:cNvSpPr>
            <p:nvPr/>
          </p:nvSpPr>
          <p:spPr bwMode="auto">
            <a:xfrm>
              <a:off x="4265613" y="3644900"/>
              <a:ext cx="1147762" cy="479425"/>
            </a:xfrm>
            <a:custGeom>
              <a:avLst/>
              <a:gdLst>
                <a:gd name="T0" fmla="*/ 2147483647 w 440"/>
                <a:gd name="T1" fmla="*/ 0 h 199"/>
                <a:gd name="T2" fmla="*/ 2147483647 w 440"/>
                <a:gd name="T3" fmla="*/ 0 h 199"/>
                <a:gd name="T4" fmla="*/ 2147483647 w 440"/>
                <a:gd name="T5" fmla="*/ 2147483647 h 199"/>
                <a:gd name="T6" fmla="*/ 2147483647 w 440"/>
                <a:gd name="T7" fmla="*/ 2147483647 h 199"/>
                <a:gd name="T8" fmla="*/ 2147483647 w 440"/>
                <a:gd name="T9" fmla="*/ 2147483647 h 199"/>
                <a:gd name="T10" fmla="*/ 2147483647 w 440"/>
                <a:gd name="T11" fmla="*/ 2147483647 h 199"/>
                <a:gd name="T12" fmla="*/ 0 w 440"/>
                <a:gd name="T13" fmla="*/ 2147483647 h 199"/>
                <a:gd name="T14" fmla="*/ 2147483647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02" name="Freeform 95"/>
            <p:cNvSpPr>
              <a:spLocks/>
            </p:cNvSpPr>
            <p:nvPr/>
          </p:nvSpPr>
          <p:spPr bwMode="auto">
            <a:xfrm>
              <a:off x="4265613" y="3644900"/>
              <a:ext cx="1147762" cy="479425"/>
            </a:xfrm>
            <a:custGeom>
              <a:avLst/>
              <a:gdLst>
                <a:gd name="T0" fmla="*/ 2147483646 w 440"/>
                <a:gd name="T1" fmla="*/ 0 h 199"/>
                <a:gd name="T2" fmla="*/ 2147483646 w 440"/>
                <a:gd name="T3" fmla="*/ 0 h 199"/>
                <a:gd name="T4" fmla="*/ 2147483646 w 440"/>
                <a:gd name="T5" fmla="*/ 2147483646 h 199"/>
                <a:gd name="T6" fmla="*/ 2147483646 w 440"/>
                <a:gd name="T7" fmla="*/ 2147483646 h 199"/>
                <a:gd name="T8" fmla="*/ 2147483646 w 440"/>
                <a:gd name="T9" fmla="*/ 2147483646 h 199"/>
                <a:gd name="T10" fmla="*/ 2147483646 w 440"/>
                <a:gd name="T11" fmla="*/ 2147483646 h 199"/>
                <a:gd name="T12" fmla="*/ 0 w 440"/>
                <a:gd name="T13" fmla="*/ 2147483646 h 199"/>
                <a:gd name="T14" fmla="*/ 214748364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96"/>
            <p:cNvSpPr>
              <a:spLocks/>
            </p:cNvSpPr>
            <p:nvPr/>
          </p:nvSpPr>
          <p:spPr bwMode="auto">
            <a:xfrm>
              <a:off x="4122738" y="4113213"/>
              <a:ext cx="1344612" cy="696912"/>
            </a:xfrm>
            <a:custGeom>
              <a:avLst/>
              <a:gdLst>
                <a:gd name="T0" fmla="*/ 2147483646 w 516"/>
                <a:gd name="T1" fmla="*/ 2147483646 h 289"/>
                <a:gd name="T2" fmla="*/ 2147483646 w 516"/>
                <a:gd name="T3" fmla="*/ 2147483646 h 289"/>
                <a:gd name="T4" fmla="*/ 2147483646 w 516"/>
                <a:gd name="T5" fmla="*/ 2147483646 h 289"/>
                <a:gd name="T6" fmla="*/ 2147483646 w 516"/>
                <a:gd name="T7" fmla="*/ 2147483646 h 289"/>
                <a:gd name="T8" fmla="*/ 2147483646 w 516"/>
                <a:gd name="T9" fmla="*/ 2147483646 h 289"/>
                <a:gd name="T10" fmla="*/ 2147483646 w 516"/>
                <a:gd name="T11" fmla="*/ 2147483646 h 289"/>
                <a:gd name="T12" fmla="*/ 2147483646 w 516"/>
                <a:gd name="T13" fmla="*/ 2147483646 h 289"/>
                <a:gd name="T14" fmla="*/ 2147483646 w 516"/>
                <a:gd name="T15" fmla="*/ 2147483646 h 289"/>
                <a:gd name="T16" fmla="*/ 2147483646 w 516"/>
                <a:gd name="T17" fmla="*/ 2147483646 h 289"/>
                <a:gd name="T18" fmla="*/ 2147483646 w 516"/>
                <a:gd name="T19" fmla="*/ 2147483646 h 289"/>
                <a:gd name="T20" fmla="*/ 2147483646 w 516"/>
                <a:gd name="T21" fmla="*/ 2147483646 h 289"/>
                <a:gd name="T22" fmla="*/ 2147483646 w 516"/>
                <a:gd name="T23" fmla="*/ 2147483646 h 289"/>
                <a:gd name="T24" fmla="*/ 2147483646 w 516"/>
                <a:gd name="T25" fmla="*/ 2147483646 h 289"/>
                <a:gd name="T26" fmla="*/ 2147483646 w 516"/>
                <a:gd name="T27" fmla="*/ 2147483646 h 289"/>
                <a:gd name="T28" fmla="*/ 2147483646 w 516"/>
                <a:gd name="T29" fmla="*/ 2147483646 h 289"/>
                <a:gd name="T30" fmla="*/ 2147483646 w 516"/>
                <a:gd name="T31" fmla="*/ 2147483646 h 289"/>
                <a:gd name="T32" fmla="*/ 2147483646 w 516"/>
                <a:gd name="T33" fmla="*/ 2147483646 h 289"/>
                <a:gd name="T34" fmla="*/ 2147483646 w 516"/>
                <a:gd name="T35" fmla="*/ 2147483646 h 289"/>
                <a:gd name="T36" fmla="*/ 2147483646 w 516"/>
                <a:gd name="T37" fmla="*/ 2147483646 h 289"/>
                <a:gd name="T38" fmla="*/ 2147483646 w 516"/>
                <a:gd name="T39" fmla="*/ 2147483646 h 289"/>
                <a:gd name="T40" fmla="*/ 2147483646 w 516"/>
                <a:gd name="T41" fmla="*/ 2147483646 h 289"/>
                <a:gd name="T42" fmla="*/ 0 w 516"/>
                <a:gd name="T43" fmla="*/ 2147483646 h 289"/>
                <a:gd name="T44" fmla="*/ 0 w 516"/>
                <a:gd name="T45" fmla="*/ 0 h 289"/>
                <a:gd name="T46" fmla="*/ 2147483646 w 516"/>
                <a:gd name="T47" fmla="*/ 214748364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97"/>
            <p:cNvSpPr>
              <a:spLocks/>
            </p:cNvSpPr>
            <p:nvPr/>
          </p:nvSpPr>
          <p:spPr bwMode="auto">
            <a:xfrm>
              <a:off x="4122738" y="4113213"/>
              <a:ext cx="1344612" cy="696912"/>
            </a:xfrm>
            <a:custGeom>
              <a:avLst/>
              <a:gdLst>
                <a:gd name="T0" fmla="*/ 2147483646 w 516"/>
                <a:gd name="T1" fmla="*/ 2147483646 h 289"/>
                <a:gd name="T2" fmla="*/ 2147483646 w 516"/>
                <a:gd name="T3" fmla="*/ 2147483646 h 289"/>
                <a:gd name="T4" fmla="*/ 2147483646 w 516"/>
                <a:gd name="T5" fmla="*/ 2147483646 h 289"/>
                <a:gd name="T6" fmla="*/ 2147483646 w 516"/>
                <a:gd name="T7" fmla="*/ 2147483646 h 289"/>
                <a:gd name="T8" fmla="*/ 2147483646 w 516"/>
                <a:gd name="T9" fmla="*/ 2147483646 h 289"/>
                <a:gd name="T10" fmla="*/ 2147483646 w 516"/>
                <a:gd name="T11" fmla="*/ 2147483646 h 289"/>
                <a:gd name="T12" fmla="*/ 2147483646 w 516"/>
                <a:gd name="T13" fmla="*/ 2147483646 h 289"/>
                <a:gd name="T14" fmla="*/ 2147483646 w 516"/>
                <a:gd name="T15" fmla="*/ 2147483646 h 289"/>
                <a:gd name="T16" fmla="*/ 2147483646 w 516"/>
                <a:gd name="T17" fmla="*/ 2147483646 h 289"/>
                <a:gd name="T18" fmla="*/ 2147483646 w 516"/>
                <a:gd name="T19" fmla="*/ 2147483646 h 289"/>
                <a:gd name="T20" fmla="*/ 2147483646 w 516"/>
                <a:gd name="T21" fmla="*/ 2147483646 h 289"/>
                <a:gd name="T22" fmla="*/ 2147483646 w 516"/>
                <a:gd name="T23" fmla="*/ 2147483646 h 289"/>
                <a:gd name="T24" fmla="*/ 2147483646 w 516"/>
                <a:gd name="T25" fmla="*/ 2147483646 h 289"/>
                <a:gd name="T26" fmla="*/ 2147483646 w 516"/>
                <a:gd name="T27" fmla="*/ 2147483646 h 289"/>
                <a:gd name="T28" fmla="*/ 2147483646 w 516"/>
                <a:gd name="T29" fmla="*/ 2147483646 h 289"/>
                <a:gd name="T30" fmla="*/ 2147483646 w 516"/>
                <a:gd name="T31" fmla="*/ 2147483646 h 289"/>
                <a:gd name="T32" fmla="*/ 2147483646 w 516"/>
                <a:gd name="T33" fmla="*/ 2147483646 h 289"/>
                <a:gd name="T34" fmla="*/ 2147483646 w 516"/>
                <a:gd name="T35" fmla="*/ 2147483646 h 289"/>
                <a:gd name="T36" fmla="*/ 2147483646 w 516"/>
                <a:gd name="T37" fmla="*/ 2147483646 h 289"/>
                <a:gd name="T38" fmla="*/ 2147483646 w 516"/>
                <a:gd name="T39" fmla="*/ 2147483646 h 289"/>
                <a:gd name="T40" fmla="*/ 2147483646 w 516"/>
                <a:gd name="T41" fmla="*/ 2147483646 h 289"/>
                <a:gd name="T42" fmla="*/ 0 w 516"/>
                <a:gd name="T43" fmla="*/ 2147483646 h 289"/>
                <a:gd name="T44" fmla="*/ 0 w 516"/>
                <a:gd name="T45" fmla="*/ 0 h 289"/>
                <a:gd name="T46" fmla="*/ 2147483646 w 516"/>
                <a:gd name="T47" fmla="*/ 214748364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98"/>
            <p:cNvSpPr>
              <a:spLocks/>
            </p:cNvSpPr>
            <p:nvPr/>
          </p:nvSpPr>
          <p:spPr bwMode="auto">
            <a:xfrm>
              <a:off x="3575050" y="4192588"/>
              <a:ext cx="2049463" cy="1971675"/>
            </a:xfrm>
            <a:custGeom>
              <a:avLst/>
              <a:gdLst>
                <a:gd name="T0" fmla="*/ 2147483646 w 788"/>
                <a:gd name="T1" fmla="*/ 0 h 818"/>
                <a:gd name="T2" fmla="*/ 2147483646 w 788"/>
                <a:gd name="T3" fmla="*/ 2147483646 h 818"/>
                <a:gd name="T4" fmla="*/ 2147483646 w 788"/>
                <a:gd name="T5" fmla="*/ 2147483646 h 818"/>
                <a:gd name="T6" fmla="*/ 2147483646 w 788"/>
                <a:gd name="T7" fmla="*/ 2147483646 h 818"/>
                <a:gd name="T8" fmla="*/ 2147483646 w 788"/>
                <a:gd name="T9" fmla="*/ 2147483646 h 818"/>
                <a:gd name="T10" fmla="*/ 2147483646 w 788"/>
                <a:gd name="T11" fmla="*/ 2147483646 h 818"/>
                <a:gd name="T12" fmla="*/ 2147483646 w 788"/>
                <a:gd name="T13" fmla="*/ 2147483646 h 818"/>
                <a:gd name="T14" fmla="*/ 2147483646 w 788"/>
                <a:gd name="T15" fmla="*/ 2147483646 h 818"/>
                <a:gd name="T16" fmla="*/ 2147483646 w 788"/>
                <a:gd name="T17" fmla="*/ 2147483646 h 818"/>
                <a:gd name="T18" fmla="*/ 2147483646 w 788"/>
                <a:gd name="T19" fmla="*/ 2147483646 h 818"/>
                <a:gd name="T20" fmla="*/ 2147483646 w 788"/>
                <a:gd name="T21" fmla="*/ 2147483646 h 818"/>
                <a:gd name="T22" fmla="*/ 2147483646 w 788"/>
                <a:gd name="T23" fmla="*/ 2147483646 h 818"/>
                <a:gd name="T24" fmla="*/ 2147483646 w 788"/>
                <a:gd name="T25" fmla="*/ 2147483646 h 818"/>
                <a:gd name="T26" fmla="*/ 2147483646 w 788"/>
                <a:gd name="T27" fmla="*/ 2147483646 h 818"/>
                <a:gd name="T28" fmla="*/ 2147483646 w 788"/>
                <a:gd name="T29" fmla="*/ 2147483646 h 818"/>
                <a:gd name="T30" fmla="*/ 2147483646 w 788"/>
                <a:gd name="T31" fmla="*/ 2147483646 h 818"/>
                <a:gd name="T32" fmla="*/ 2147483646 w 788"/>
                <a:gd name="T33" fmla="*/ 2147483646 h 818"/>
                <a:gd name="T34" fmla="*/ 2147483646 w 788"/>
                <a:gd name="T35" fmla="*/ 2147483646 h 818"/>
                <a:gd name="T36" fmla="*/ 2147483646 w 788"/>
                <a:gd name="T37" fmla="*/ 2147483646 h 818"/>
                <a:gd name="T38" fmla="*/ 2147483646 w 788"/>
                <a:gd name="T39" fmla="*/ 2147483646 h 818"/>
                <a:gd name="T40" fmla="*/ 2147483646 w 788"/>
                <a:gd name="T41" fmla="*/ 2147483646 h 818"/>
                <a:gd name="T42" fmla="*/ 2147483646 w 788"/>
                <a:gd name="T43" fmla="*/ 2147483646 h 818"/>
                <a:gd name="T44" fmla="*/ 2147483646 w 788"/>
                <a:gd name="T45" fmla="*/ 2147483646 h 818"/>
                <a:gd name="T46" fmla="*/ 2147483646 w 788"/>
                <a:gd name="T47" fmla="*/ 2147483646 h 818"/>
                <a:gd name="T48" fmla="*/ 2147483646 w 788"/>
                <a:gd name="T49" fmla="*/ 2147483646 h 818"/>
                <a:gd name="T50" fmla="*/ 2147483646 w 788"/>
                <a:gd name="T51" fmla="*/ 2147483646 h 818"/>
                <a:gd name="T52" fmla="*/ 2147483646 w 788"/>
                <a:gd name="T53" fmla="*/ 2147483646 h 818"/>
                <a:gd name="T54" fmla="*/ 2147483646 w 788"/>
                <a:gd name="T55" fmla="*/ 2147483646 h 818"/>
                <a:gd name="T56" fmla="*/ 2147483646 w 788"/>
                <a:gd name="T57" fmla="*/ 2147483646 h 818"/>
                <a:gd name="T58" fmla="*/ 2147483646 w 788"/>
                <a:gd name="T59" fmla="*/ 2147483646 h 818"/>
                <a:gd name="T60" fmla="*/ 2147483646 w 788"/>
                <a:gd name="T61" fmla="*/ 2147483646 h 818"/>
                <a:gd name="T62" fmla="*/ 2147483646 w 788"/>
                <a:gd name="T63" fmla="*/ 2147483646 h 818"/>
                <a:gd name="T64" fmla="*/ 2147483646 w 788"/>
                <a:gd name="T65" fmla="*/ 2147483646 h 818"/>
                <a:gd name="T66" fmla="*/ 2147483646 w 788"/>
                <a:gd name="T67" fmla="*/ 2147483646 h 818"/>
                <a:gd name="T68" fmla="*/ 2147483646 w 788"/>
                <a:gd name="T69" fmla="*/ 2147483646 h 818"/>
                <a:gd name="T70" fmla="*/ 2147483646 w 788"/>
                <a:gd name="T71" fmla="*/ 2147483646 h 818"/>
                <a:gd name="T72" fmla="*/ 2147483646 w 788"/>
                <a:gd name="T73" fmla="*/ 2147483646 h 818"/>
                <a:gd name="T74" fmla="*/ 2147483646 w 788"/>
                <a:gd name="T75" fmla="*/ 2147483646 h 818"/>
                <a:gd name="T76" fmla="*/ 0 w 788"/>
                <a:gd name="T77" fmla="*/ 2147483646 h 818"/>
                <a:gd name="T78" fmla="*/ 2147483646 w 788"/>
                <a:gd name="T79" fmla="*/ 2147483646 h 818"/>
                <a:gd name="T80" fmla="*/ 2147483646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99"/>
            <p:cNvSpPr>
              <a:spLocks/>
            </p:cNvSpPr>
            <p:nvPr/>
          </p:nvSpPr>
          <p:spPr bwMode="auto">
            <a:xfrm>
              <a:off x="3575050" y="4192588"/>
              <a:ext cx="2049463" cy="1971675"/>
            </a:xfrm>
            <a:custGeom>
              <a:avLst/>
              <a:gdLst>
                <a:gd name="T0" fmla="*/ 2147483646 w 788"/>
                <a:gd name="T1" fmla="*/ 0 h 818"/>
                <a:gd name="T2" fmla="*/ 2147483646 w 788"/>
                <a:gd name="T3" fmla="*/ 2147483646 h 818"/>
                <a:gd name="T4" fmla="*/ 2147483646 w 788"/>
                <a:gd name="T5" fmla="*/ 2147483646 h 818"/>
                <a:gd name="T6" fmla="*/ 2147483646 w 788"/>
                <a:gd name="T7" fmla="*/ 2147483646 h 818"/>
                <a:gd name="T8" fmla="*/ 2147483646 w 788"/>
                <a:gd name="T9" fmla="*/ 2147483646 h 818"/>
                <a:gd name="T10" fmla="*/ 2147483646 w 788"/>
                <a:gd name="T11" fmla="*/ 2147483646 h 818"/>
                <a:gd name="T12" fmla="*/ 2147483646 w 788"/>
                <a:gd name="T13" fmla="*/ 2147483646 h 818"/>
                <a:gd name="T14" fmla="*/ 2147483646 w 788"/>
                <a:gd name="T15" fmla="*/ 2147483646 h 818"/>
                <a:gd name="T16" fmla="*/ 2147483646 w 788"/>
                <a:gd name="T17" fmla="*/ 2147483646 h 818"/>
                <a:gd name="T18" fmla="*/ 2147483646 w 788"/>
                <a:gd name="T19" fmla="*/ 2147483646 h 818"/>
                <a:gd name="T20" fmla="*/ 2147483646 w 788"/>
                <a:gd name="T21" fmla="*/ 2147483646 h 818"/>
                <a:gd name="T22" fmla="*/ 2147483646 w 788"/>
                <a:gd name="T23" fmla="*/ 2147483646 h 818"/>
                <a:gd name="T24" fmla="*/ 2147483646 w 788"/>
                <a:gd name="T25" fmla="*/ 2147483646 h 818"/>
                <a:gd name="T26" fmla="*/ 2147483646 w 788"/>
                <a:gd name="T27" fmla="*/ 2147483646 h 818"/>
                <a:gd name="T28" fmla="*/ 2147483646 w 788"/>
                <a:gd name="T29" fmla="*/ 2147483646 h 818"/>
                <a:gd name="T30" fmla="*/ 2147483646 w 788"/>
                <a:gd name="T31" fmla="*/ 2147483646 h 818"/>
                <a:gd name="T32" fmla="*/ 2147483646 w 788"/>
                <a:gd name="T33" fmla="*/ 2147483646 h 818"/>
                <a:gd name="T34" fmla="*/ 2147483646 w 788"/>
                <a:gd name="T35" fmla="*/ 2147483646 h 818"/>
                <a:gd name="T36" fmla="*/ 2147483646 w 788"/>
                <a:gd name="T37" fmla="*/ 2147483646 h 818"/>
                <a:gd name="T38" fmla="*/ 2147483646 w 788"/>
                <a:gd name="T39" fmla="*/ 2147483646 h 818"/>
                <a:gd name="T40" fmla="*/ 2147483646 w 788"/>
                <a:gd name="T41" fmla="*/ 2147483646 h 818"/>
                <a:gd name="T42" fmla="*/ 2147483646 w 788"/>
                <a:gd name="T43" fmla="*/ 2147483646 h 818"/>
                <a:gd name="T44" fmla="*/ 2147483646 w 788"/>
                <a:gd name="T45" fmla="*/ 2147483646 h 818"/>
                <a:gd name="T46" fmla="*/ 2147483646 w 788"/>
                <a:gd name="T47" fmla="*/ 2147483646 h 818"/>
                <a:gd name="T48" fmla="*/ 2147483646 w 788"/>
                <a:gd name="T49" fmla="*/ 2147483646 h 818"/>
                <a:gd name="T50" fmla="*/ 2147483646 w 788"/>
                <a:gd name="T51" fmla="*/ 2147483646 h 818"/>
                <a:gd name="T52" fmla="*/ 2147483646 w 788"/>
                <a:gd name="T53" fmla="*/ 2147483646 h 818"/>
                <a:gd name="T54" fmla="*/ 2147483646 w 788"/>
                <a:gd name="T55" fmla="*/ 2147483646 h 818"/>
                <a:gd name="T56" fmla="*/ 2147483646 w 788"/>
                <a:gd name="T57" fmla="*/ 2147483646 h 818"/>
                <a:gd name="T58" fmla="*/ 2147483646 w 788"/>
                <a:gd name="T59" fmla="*/ 2147483646 h 818"/>
                <a:gd name="T60" fmla="*/ 2147483646 w 788"/>
                <a:gd name="T61" fmla="*/ 2147483646 h 818"/>
                <a:gd name="T62" fmla="*/ 2147483646 w 788"/>
                <a:gd name="T63" fmla="*/ 2147483646 h 818"/>
                <a:gd name="T64" fmla="*/ 2147483646 w 788"/>
                <a:gd name="T65" fmla="*/ 2147483646 h 818"/>
                <a:gd name="T66" fmla="*/ 2147483646 w 788"/>
                <a:gd name="T67" fmla="*/ 2147483646 h 818"/>
                <a:gd name="T68" fmla="*/ 2147483646 w 788"/>
                <a:gd name="T69" fmla="*/ 2147483646 h 818"/>
                <a:gd name="T70" fmla="*/ 2147483646 w 788"/>
                <a:gd name="T71" fmla="*/ 2147483646 h 818"/>
                <a:gd name="T72" fmla="*/ 2147483646 w 788"/>
                <a:gd name="T73" fmla="*/ 2147483646 h 818"/>
                <a:gd name="T74" fmla="*/ 2147483646 w 788"/>
                <a:gd name="T75" fmla="*/ 2147483646 h 818"/>
                <a:gd name="T76" fmla="*/ 0 w 788"/>
                <a:gd name="T77" fmla="*/ 2147483646 h 818"/>
                <a:gd name="T78" fmla="*/ 2147483646 w 788"/>
                <a:gd name="T79" fmla="*/ 2147483646 h 818"/>
                <a:gd name="T80" fmla="*/ 2147483646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100"/>
            <p:cNvSpPr>
              <a:spLocks/>
            </p:cNvSpPr>
            <p:nvPr/>
          </p:nvSpPr>
          <p:spPr bwMode="auto">
            <a:xfrm>
              <a:off x="4970463" y="1974850"/>
              <a:ext cx="922337" cy="1035050"/>
            </a:xfrm>
            <a:custGeom>
              <a:avLst/>
              <a:gdLst>
                <a:gd name="T0" fmla="*/ 2147483647 w 353"/>
                <a:gd name="T1" fmla="*/ 2147483647 h 429"/>
                <a:gd name="T2" fmla="*/ 2147483647 w 353"/>
                <a:gd name="T3" fmla="*/ 2147483647 h 429"/>
                <a:gd name="T4" fmla="*/ 2147483647 w 353"/>
                <a:gd name="T5" fmla="*/ 2147483647 h 429"/>
                <a:gd name="T6" fmla="*/ 2147483647 w 353"/>
                <a:gd name="T7" fmla="*/ 2147483647 h 429"/>
                <a:gd name="T8" fmla="*/ 2147483647 w 353"/>
                <a:gd name="T9" fmla="*/ 2147483647 h 429"/>
                <a:gd name="T10" fmla="*/ 2147483647 w 353"/>
                <a:gd name="T11" fmla="*/ 2147483647 h 429"/>
                <a:gd name="T12" fmla="*/ 2147483647 w 353"/>
                <a:gd name="T13" fmla="*/ 2147483647 h 429"/>
                <a:gd name="T14" fmla="*/ 2147483647 w 353"/>
                <a:gd name="T15" fmla="*/ 2147483647 h 429"/>
                <a:gd name="T16" fmla="*/ 2147483647 w 353"/>
                <a:gd name="T17" fmla="*/ 2147483647 h 429"/>
                <a:gd name="T18" fmla="*/ 2147483647 w 353"/>
                <a:gd name="T19" fmla="*/ 2147483647 h 429"/>
                <a:gd name="T20" fmla="*/ 2147483647 w 353"/>
                <a:gd name="T21" fmla="*/ 2147483647 h 429"/>
                <a:gd name="T22" fmla="*/ 2147483647 w 353"/>
                <a:gd name="T23" fmla="*/ 2147483647 h 429"/>
                <a:gd name="T24" fmla="*/ 2147483647 w 353"/>
                <a:gd name="T25" fmla="*/ 2147483647 h 429"/>
                <a:gd name="T26" fmla="*/ 2147483647 w 353"/>
                <a:gd name="T27" fmla="*/ 2147483647 h 429"/>
                <a:gd name="T28" fmla="*/ 2147483647 w 353"/>
                <a:gd name="T29" fmla="*/ 2147483647 h 429"/>
                <a:gd name="T30" fmla="*/ 2147483647 w 353"/>
                <a:gd name="T31" fmla="*/ 2147483647 h 429"/>
                <a:gd name="T32" fmla="*/ 2147483647 w 353"/>
                <a:gd name="T33" fmla="*/ 2147483647 h 429"/>
                <a:gd name="T34" fmla="*/ 2147483647 w 353"/>
                <a:gd name="T35" fmla="*/ 2147483647 h 429"/>
                <a:gd name="T36" fmla="*/ 2147483647 w 353"/>
                <a:gd name="T37" fmla="*/ 2147483647 h 429"/>
                <a:gd name="T38" fmla="*/ 0 w 353"/>
                <a:gd name="T39" fmla="*/ 2147483647 h 429"/>
                <a:gd name="T40" fmla="*/ 2147483647 w 353"/>
                <a:gd name="T41" fmla="*/ 2147483647 h 429"/>
                <a:gd name="T42" fmla="*/ 2147483647 w 353"/>
                <a:gd name="T43" fmla="*/ 0 h 429"/>
                <a:gd name="T44" fmla="*/ 2147483647 w 353"/>
                <a:gd name="T45" fmla="*/ 2147483647 h 429"/>
                <a:gd name="T46" fmla="*/ 2147483647 w 353"/>
                <a:gd name="T47" fmla="*/ 2147483647 h 429"/>
                <a:gd name="T48" fmla="*/ 2147483647 w 353"/>
                <a:gd name="T49" fmla="*/ 2147483647 h 429"/>
                <a:gd name="T50" fmla="*/ 2147483647 w 353"/>
                <a:gd name="T51" fmla="*/ 2147483647 h 429"/>
                <a:gd name="T52" fmla="*/ 2147483647 w 353"/>
                <a:gd name="T53" fmla="*/ 2147483647 h 429"/>
                <a:gd name="T54" fmla="*/ 2147483647 w 353"/>
                <a:gd name="T55" fmla="*/ 2147483647 h 429"/>
                <a:gd name="T56" fmla="*/ 2147483647 w 353"/>
                <a:gd name="T57" fmla="*/ 2147483647 h 429"/>
                <a:gd name="T58" fmla="*/ 2147483647 w 353"/>
                <a:gd name="T59" fmla="*/ 2147483647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08" name="Freeform 101"/>
            <p:cNvSpPr>
              <a:spLocks/>
            </p:cNvSpPr>
            <p:nvPr/>
          </p:nvSpPr>
          <p:spPr bwMode="auto">
            <a:xfrm>
              <a:off x="4970463" y="1974850"/>
              <a:ext cx="922337" cy="1035050"/>
            </a:xfrm>
            <a:custGeom>
              <a:avLst/>
              <a:gdLst>
                <a:gd name="T0" fmla="*/ 2147483646 w 353"/>
                <a:gd name="T1" fmla="*/ 2147483646 h 429"/>
                <a:gd name="T2" fmla="*/ 2147483646 w 353"/>
                <a:gd name="T3" fmla="*/ 2147483646 h 429"/>
                <a:gd name="T4" fmla="*/ 2147483646 w 353"/>
                <a:gd name="T5" fmla="*/ 2147483646 h 429"/>
                <a:gd name="T6" fmla="*/ 2147483646 w 353"/>
                <a:gd name="T7" fmla="*/ 2147483646 h 429"/>
                <a:gd name="T8" fmla="*/ 2147483646 w 353"/>
                <a:gd name="T9" fmla="*/ 2147483646 h 429"/>
                <a:gd name="T10" fmla="*/ 2147483646 w 353"/>
                <a:gd name="T11" fmla="*/ 2147483646 h 429"/>
                <a:gd name="T12" fmla="*/ 2147483646 w 353"/>
                <a:gd name="T13" fmla="*/ 2147483646 h 429"/>
                <a:gd name="T14" fmla="*/ 2147483646 w 353"/>
                <a:gd name="T15" fmla="*/ 2147483646 h 429"/>
                <a:gd name="T16" fmla="*/ 2147483646 w 353"/>
                <a:gd name="T17" fmla="*/ 2147483646 h 429"/>
                <a:gd name="T18" fmla="*/ 2147483646 w 353"/>
                <a:gd name="T19" fmla="*/ 2147483646 h 429"/>
                <a:gd name="T20" fmla="*/ 2147483646 w 353"/>
                <a:gd name="T21" fmla="*/ 2147483646 h 429"/>
                <a:gd name="T22" fmla="*/ 2147483646 w 353"/>
                <a:gd name="T23" fmla="*/ 2147483646 h 429"/>
                <a:gd name="T24" fmla="*/ 2147483646 w 353"/>
                <a:gd name="T25" fmla="*/ 2147483646 h 429"/>
                <a:gd name="T26" fmla="*/ 2147483646 w 353"/>
                <a:gd name="T27" fmla="*/ 2147483646 h 429"/>
                <a:gd name="T28" fmla="*/ 2147483646 w 353"/>
                <a:gd name="T29" fmla="*/ 2147483646 h 429"/>
                <a:gd name="T30" fmla="*/ 2147483646 w 353"/>
                <a:gd name="T31" fmla="*/ 2147483646 h 429"/>
                <a:gd name="T32" fmla="*/ 2147483646 w 353"/>
                <a:gd name="T33" fmla="*/ 2147483646 h 429"/>
                <a:gd name="T34" fmla="*/ 2147483646 w 353"/>
                <a:gd name="T35" fmla="*/ 2147483646 h 429"/>
                <a:gd name="T36" fmla="*/ 2147483646 w 353"/>
                <a:gd name="T37" fmla="*/ 2147483646 h 429"/>
                <a:gd name="T38" fmla="*/ 0 w 353"/>
                <a:gd name="T39" fmla="*/ 2147483646 h 429"/>
                <a:gd name="T40" fmla="*/ 2147483646 w 353"/>
                <a:gd name="T41" fmla="*/ 2147483646 h 429"/>
                <a:gd name="T42" fmla="*/ 2147483646 w 353"/>
                <a:gd name="T43" fmla="*/ 0 h 429"/>
                <a:gd name="T44" fmla="*/ 2147483646 w 353"/>
                <a:gd name="T45" fmla="*/ 2147483646 h 429"/>
                <a:gd name="T46" fmla="*/ 2147483646 w 353"/>
                <a:gd name="T47" fmla="*/ 2147483646 h 429"/>
                <a:gd name="T48" fmla="*/ 2147483646 w 353"/>
                <a:gd name="T49" fmla="*/ 2147483646 h 429"/>
                <a:gd name="T50" fmla="*/ 2147483646 w 353"/>
                <a:gd name="T51" fmla="*/ 2147483646 h 429"/>
                <a:gd name="T52" fmla="*/ 2147483646 w 353"/>
                <a:gd name="T53" fmla="*/ 2147483646 h 429"/>
                <a:gd name="T54" fmla="*/ 2147483646 w 353"/>
                <a:gd name="T55" fmla="*/ 2147483646 h 429"/>
                <a:gd name="T56" fmla="*/ 2147483646 w 353"/>
                <a:gd name="T57" fmla="*/ 2147483646 h 429"/>
                <a:gd name="T58" fmla="*/ 2147483646 w 353"/>
                <a:gd name="T59" fmla="*/ 214748364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102"/>
            <p:cNvSpPr>
              <a:spLocks/>
            </p:cNvSpPr>
            <p:nvPr/>
          </p:nvSpPr>
          <p:spPr bwMode="auto">
            <a:xfrm>
              <a:off x="5081588" y="2973388"/>
              <a:ext cx="877887" cy="615950"/>
            </a:xfrm>
            <a:custGeom>
              <a:avLst/>
              <a:gdLst>
                <a:gd name="T0" fmla="*/ 2147483647 w 338"/>
                <a:gd name="T1" fmla="*/ 2147483647 h 256"/>
                <a:gd name="T2" fmla="*/ 2147483647 w 338"/>
                <a:gd name="T3" fmla="*/ 2147483647 h 256"/>
                <a:gd name="T4" fmla="*/ 2147483647 w 338"/>
                <a:gd name="T5" fmla="*/ 2147483647 h 256"/>
                <a:gd name="T6" fmla="*/ 2147483647 w 338"/>
                <a:gd name="T7" fmla="*/ 2147483647 h 256"/>
                <a:gd name="T8" fmla="*/ 2147483647 w 338"/>
                <a:gd name="T9" fmla="*/ 2147483647 h 256"/>
                <a:gd name="T10" fmla="*/ 2147483647 w 338"/>
                <a:gd name="T11" fmla="*/ 2147483647 h 256"/>
                <a:gd name="T12" fmla="*/ 2147483647 w 338"/>
                <a:gd name="T13" fmla="*/ 2147483647 h 256"/>
                <a:gd name="T14" fmla="*/ 2147483647 w 338"/>
                <a:gd name="T15" fmla="*/ 2147483647 h 256"/>
                <a:gd name="T16" fmla="*/ 2147483647 w 338"/>
                <a:gd name="T17" fmla="*/ 2147483647 h 256"/>
                <a:gd name="T18" fmla="*/ 2147483647 w 338"/>
                <a:gd name="T19" fmla="*/ 2147483647 h 256"/>
                <a:gd name="T20" fmla="*/ 2147483647 w 338"/>
                <a:gd name="T21" fmla="*/ 2147483647 h 256"/>
                <a:gd name="T22" fmla="*/ 2147483647 w 338"/>
                <a:gd name="T23" fmla="*/ 2147483647 h 256"/>
                <a:gd name="T24" fmla="*/ 2147483647 w 338"/>
                <a:gd name="T25" fmla="*/ 2147483647 h 256"/>
                <a:gd name="T26" fmla="*/ 2147483647 w 338"/>
                <a:gd name="T27" fmla="*/ 2147483647 h 256"/>
                <a:gd name="T28" fmla="*/ 2147483647 w 338"/>
                <a:gd name="T29" fmla="*/ 2147483647 h 256"/>
                <a:gd name="T30" fmla="*/ 2147483647 w 338"/>
                <a:gd name="T31" fmla="*/ 2147483647 h 256"/>
                <a:gd name="T32" fmla="*/ 2147483647 w 338"/>
                <a:gd name="T33" fmla="*/ 2147483647 h 256"/>
                <a:gd name="T34" fmla="*/ 0 w 338"/>
                <a:gd name="T35" fmla="*/ 2147483647 h 256"/>
                <a:gd name="T36" fmla="*/ 2147483647 w 338"/>
                <a:gd name="T37" fmla="*/ 2147483647 h 256"/>
                <a:gd name="T38" fmla="*/ 2147483647 w 338"/>
                <a:gd name="T39" fmla="*/ 2147483647 h 256"/>
                <a:gd name="T40" fmla="*/ 2147483647 w 338"/>
                <a:gd name="T41" fmla="*/ 0 h 256"/>
                <a:gd name="T42" fmla="*/ 2147483647 w 338"/>
                <a:gd name="T43" fmla="*/ 2147483647 h 256"/>
                <a:gd name="T44" fmla="*/ 2147483647 w 338"/>
                <a:gd name="T45" fmla="*/ 2147483647 h 256"/>
                <a:gd name="T46" fmla="*/ 2147483647 w 338"/>
                <a:gd name="T47" fmla="*/ 2147483647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10" name="Freeform 103"/>
            <p:cNvSpPr>
              <a:spLocks/>
            </p:cNvSpPr>
            <p:nvPr/>
          </p:nvSpPr>
          <p:spPr bwMode="auto">
            <a:xfrm>
              <a:off x="5081588" y="2973388"/>
              <a:ext cx="877887" cy="615950"/>
            </a:xfrm>
            <a:custGeom>
              <a:avLst/>
              <a:gdLst>
                <a:gd name="T0" fmla="*/ 2147483646 w 338"/>
                <a:gd name="T1" fmla="*/ 2147483646 h 256"/>
                <a:gd name="T2" fmla="*/ 2147483646 w 338"/>
                <a:gd name="T3" fmla="*/ 2147483646 h 256"/>
                <a:gd name="T4" fmla="*/ 2147483646 w 338"/>
                <a:gd name="T5" fmla="*/ 2147483646 h 256"/>
                <a:gd name="T6" fmla="*/ 2147483646 w 338"/>
                <a:gd name="T7" fmla="*/ 2147483646 h 256"/>
                <a:gd name="T8" fmla="*/ 2147483646 w 338"/>
                <a:gd name="T9" fmla="*/ 2147483646 h 256"/>
                <a:gd name="T10" fmla="*/ 2147483646 w 338"/>
                <a:gd name="T11" fmla="*/ 2147483646 h 256"/>
                <a:gd name="T12" fmla="*/ 2147483646 w 338"/>
                <a:gd name="T13" fmla="*/ 2147483646 h 256"/>
                <a:gd name="T14" fmla="*/ 2147483646 w 338"/>
                <a:gd name="T15" fmla="*/ 2147483646 h 256"/>
                <a:gd name="T16" fmla="*/ 2147483646 w 338"/>
                <a:gd name="T17" fmla="*/ 2147483646 h 256"/>
                <a:gd name="T18" fmla="*/ 2147483646 w 338"/>
                <a:gd name="T19" fmla="*/ 2147483646 h 256"/>
                <a:gd name="T20" fmla="*/ 2147483646 w 338"/>
                <a:gd name="T21" fmla="*/ 2147483646 h 256"/>
                <a:gd name="T22" fmla="*/ 2147483646 w 338"/>
                <a:gd name="T23" fmla="*/ 2147483646 h 256"/>
                <a:gd name="T24" fmla="*/ 2147483646 w 338"/>
                <a:gd name="T25" fmla="*/ 2147483646 h 256"/>
                <a:gd name="T26" fmla="*/ 2147483646 w 338"/>
                <a:gd name="T27" fmla="*/ 2147483646 h 256"/>
                <a:gd name="T28" fmla="*/ 2147483646 w 338"/>
                <a:gd name="T29" fmla="*/ 2147483646 h 256"/>
                <a:gd name="T30" fmla="*/ 2147483646 w 338"/>
                <a:gd name="T31" fmla="*/ 2147483646 h 256"/>
                <a:gd name="T32" fmla="*/ 2147483646 w 338"/>
                <a:gd name="T33" fmla="*/ 2147483646 h 256"/>
                <a:gd name="T34" fmla="*/ 0 w 338"/>
                <a:gd name="T35" fmla="*/ 2147483646 h 256"/>
                <a:gd name="T36" fmla="*/ 2147483646 w 338"/>
                <a:gd name="T37" fmla="*/ 2147483646 h 256"/>
                <a:gd name="T38" fmla="*/ 2147483646 w 338"/>
                <a:gd name="T39" fmla="*/ 2147483646 h 256"/>
                <a:gd name="T40" fmla="*/ 2147483646 w 338"/>
                <a:gd name="T41" fmla="*/ 0 h 256"/>
                <a:gd name="T42" fmla="*/ 2147483646 w 338"/>
                <a:gd name="T43" fmla="*/ 2147483646 h 256"/>
                <a:gd name="T44" fmla="*/ 2147483646 w 338"/>
                <a:gd name="T45" fmla="*/ 2147483646 h 256"/>
                <a:gd name="T46" fmla="*/ 2147483646 w 338"/>
                <a:gd name="T47" fmla="*/ 2147483646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104"/>
            <p:cNvSpPr>
              <a:spLocks/>
            </p:cNvSpPr>
            <p:nvPr/>
          </p:nvSpPr>
          <p:spPr bwMode="auto">
            <a:xfrm>
              <a:off x="5238750" y="3548063"/>
              <a:ext cx="985838" cy="727075"/>
            </a:xfrm>
            <a:custGeom>
              <a:avLst/>
              <a:gdLst>
                <a:gd name="T0" fmla="*/ 2147483647 w 379"/>
                <a:gd name="T1" fmla="*/ 2147483647 h 301"/>
                <a:gd name="T2" fmla="*/ 2147483647 w 379"/>
                <a:gd name="T3" fmla="*/ 2147483647 h 301"/>
                <a:gd name="T4" fmla="*/ 2147483647 w 379"/>
                <a:gd name="T5" fmla="*/ 2147483647 h 301"/>
                <a:gd name="T6" fmla="*/ 2147483647 w 379"/>
                <a:gd name="T7" fmla="*/ 2147483647 h 301"/>
                <a:gd name="T8" fmla="*/ 2147483647 w 379"/>
                <a:gd name="T9" fmla="*/ 2147483647 h 301"/>
                <a:gd name="T10" fmla="*/ 2147483647 w 379"/>
                <a:gd name="T11" fmla="*/ 2147483647 h 301"/>
                <a:gd name="T12" fmla="*/ 0 w 379"/>
                <a:gd name="T13" fmla="*/ 2147483647 h 301"/>
                <a:gd name="T14" fmla="*/ 2147483647 w 379"/>
                <a:gd name="T15" fmla="*/ 0 h 301"/>
                <a:gd name="T16" fmla="*/ 2147483647 w 379"/>
                <a:gd name="T17" fmla="*/ 2147483647 h 301"/>
                <a:gd name="T18" fmla="*/ 2147483647 w 379"/>
                <a:gd name="T19" fmla="*/ 2147483647 h 301"/>
                <a:gd name="T20" fmla="*/ 2147483647 w 379"/>
                <a:gd name="T21" fmla="*/ 2147483647 h 301"/>
                <a:gd name="T22" fmla="*/ 2147483647 w 379"/>
                <a:gd name="T23" fmla="*/ 2147483647 h 301"/>
                <a:gd name="T24" fmla="*/ 2147483647 w 379"/>
                <a:gd name="T25" fmla="*/ 2147483647 h 301"/>
                <a:gd name="T26" fmla="*/ 2147483647 w 379"/>
                <a:gd name="T27" fmla="*/ 2147483647 h 301"/>
                <a:gd name="T28" fmla="*/ 2147483647 w 379"/>
                <a:gd name="T29" fmla="*/ 2147483647 h 301"/>
                <a:gd name="T30" fmla="*/ 2147483647 w 379"/>
                <a:gd name="T31" fmla="*/ 2147483647 h 301"/>
                <a:gd name="T32" fmla="*/ 2147483647 w 379"/>
                <a:gd name="T33" fmla="*/ 2147483647 h 301"/>
                <a:gd name="T34" fmla="*/ 2147483647 w 379"/>
                <a:gd name="T35" fmla="*/ 2147483647 h 301"/>
                <a:gd name="T36" fmla="*/ 2147483647 w 379"/>
                <a:gd name="T37" fmla="*/ 2147483647 h 301"/>
                <a:gd name="T38" fmla="*/ 2147483647 w 379"/>
                <a:gd name="T39" fmla="*/ 2147483647 h 301"/>
                <a:gd name="T40" fmla="*/ 2147483647 w 379"/>
                <a:gd name="T41" fmla="*/ 2147483647 h 301"/>
                <a:gd name="T42" fmla="*/ 2147483647 w 379"/>
                <a:gd name="T43" fmla="*/ 2147483647 h 301"/>
                <a:gd name="T44" fmla="*/ 2147483647 w 379"/>
                <a:gd name="T45" fmla="*/ 2147483647 h 301"/>
                <a:gd name="T46" fmla="*/ 2147483647 w 379"/>
                <a:gd name="T47" fmla="*/ 2147483647 h 301"/>
                <a:gd name="T48" fmla="*/ 2147483647 w 379"/>
                <a:gd name="T49" fmla="*/ 2147483647 h 301"/>
                <a:gd name="T50" fmla="*/ 2147483647 w 379"/>
                <a:gd name="T51" fmla="*/ 214748364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12" name="Freeform 105"/>
            <p:cNvSpPr>
              <a:spLocks/>
            </p:cNvSpPr>
            <p:nvPr/>
          </p:nvSpPr>
          <p:spPr bwMode="auto">
            <a:xfrm>
              <a:off x="5238750" y="3548063"/>
              <a:ext cx="985838" cy="727075"/>
            </a:xfrm>
            <a:custGeom>
              <a:avLst/>
              <a:gdLst>
                <a:gd name="T0" fmla="*/ 2147483646 w 379"/>
                <a:gd name="T1" fmla="*/ 2147483646 h 301"/>
                <a:gd name="T2" fmla="*/ 2147483646 w 379"/>
                <a:gd name="T3" fmla="*/ 2147483646 h 301"/>
                <a:gd name="T4" fmla="*/ 2147483646 w 379"/>
                <a:gd name="T5" fmla="*/ 2147483646 h 301"/>
                <a:gd name="T6" fmla="*/ 2147483646 w 379"/>
                <a:gd name="T7" fmla="*/ 2147483646 h 301"/>
                <a:gd name="T8" fmla="*/ 2147483646 w 379"/>
                <a:gd name="T9" fmla="*/ 2147483646 h 301"/>
                <a:gd name="T10" fmla="*/ 2147483646 w 379"/>
                <a:gd name="T11" fmla="*/ 2147483646 h 301"/>
                <a:gd name="T12" fmla="*/ 0 w 379"/>
                <a:gd name="T13" fmla="*/ 2147483646 h 301"/>
                <a:gd name="T14" fmla="*/ 2147483646 w 379"/>
                <a:gd name="T15" fmla="*/ 0 h 301"/>
                <a:gd name="T16" fmla="*/ 2147483646 w 379"/>
                <a:gd name="T17" fmla="*/ 2147483646 h 301"/>
                <a:gd name="T18" fmla="*/ 2147483646 w 379"/>
                <a:gd name="T19" fmla="*/ 2147483646 h 301"/>
                <a:gd name="T20" fmla="*/ 2147483646 w 379"/>
                <a:gd name="T21" fmla="*/ 2147483646 h 301"/>
                <a:gd name="T22" fmla="*/ 2147483646 w 379"/>
                <a:gd name="T23" fmla="*/ 2147483646 h 301"/>
                <a:gd name="T24" fmla="*/ 2147483646 w 379"/>
                <a:gd name="T25" fmla="*/ 2147483646 h 301"/>
                <a:gd name="T26" fmla="*/ 2147483646 w 379"/>
                <a:gd name="T27" fmla="*/ 2147483646 h 301"/>
                <a:gd name="T28" fmla="*/ 2147483646 w 379"/>
                <a:gd name="T29" fmla="*/ 2147483646 h 301"/>
                <a:gd name="T30" fmla="*/ 2147483646 w 379"/>
                <a:gd name="T31" fmla="*/ 2147483646 h 301"/>
                <a:gd name="T32" fmla="*/ 2147483646 w 379"/>
                <a:gd name="T33" fmla="*/ 2147483646 h 301"/>
                <a:gd name="T34" fmla="*/ 2147483646 w 379"/>
                <a:gd name="T35" fmla="*/ 2147483646 h 301"/>
                <a:gd name="T36" fmla="*/ 2147483646 w 379"/>
                <a:gd name="T37" fmla="*/ 2147483646 h 301"/>
                <a:gd name="T38" fmla="*/ 2147483646 w 379"/>
                <a:gd name="T39" fmla="*/ 2147483646 h 301"/>
                <a:gd name="T40" fmla="*/ 2147483646 w 379"/>
                <a:gd name="T41" fmla="*/ 2147483646 h 301"/>
                <a:gd name="T42" fmla="*/ 2147483646 w 379"/>
                <a:gd name="T43" fmla="*/ 2147483646 h 301"/>
                <a:gd name="T44" fmla="*/ 2147483646 w 379"/>
                <a:gd name="T45" fmla="*/ 2147483646 h 301"/>
                <a:gd name="T46" fmla="*/ 2147483646 w 379"/>
                <a:gd name="T47" fmla="*/ 2147483646 h 301"/>
                <a:gd name="T48" fmla="*/ 2147483646 w 379"/>
                <a:gd name="T49" fmla="*/ 2147483646 h 301"/>
                <a:gd name="T50" fmla="*/ 2147483646 w 379"/>
                <a:gd name="T51" fmla="*/ 2147483646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106"/>
            <p:cNvSpPr>
              <a:spLocks/>
            </p:cNvSpPr>
            <p:nvPr/>
          </p:nvSpPr>
          <p:spPr bwMode="auto">
            <a:xfrm>
              <a:off x="5427663" y="4192588"/>
              <a:ext cx="696912" cy="711200"/>
            </a:xfrm>
            <a:custGeom>
              <a:avLst/>
              <a:gdLst>
                <a:gd name="T0" fmla="*/ 2147483646 w 267"/>
                <a:gd name="T1" fmla="*/ 2147483646 h 295"/>
                <a:gd name="T2" fmla="*/ 2147483646 w 267"/>
                <a:gd name="T3" fmla="*/ 2147483646 h 295"/>
                <a:gd name="T4" fmla="*/ 2147483646 w 267"/>
                <a:gd name="T5" fmla="*/ 2147483646 h 295"/>
                <a:gd name="T6" fmla="*/ 2147483646 w 267"/>
                <a:gd name="T7" fmla="*/ 2147483646 h 295"/>
                <a:gd name="T8" fmla="*/ 2147483646 w 267"/>
                <a:gd name="T9" fmla="*/ 2147483646 h 295"/>
                <a:gd name="T10" fmla="*/ 2147483646 w 267"/>
                <a:gd name="T11" fmla="*/ 2147483646 h 295"/>
                <a:gd name="T12" fmla="*/ 2147483646 w 267"/>
                <a:gd name="T13" fmla="*/ 2147483646 h 295"/>
                <a:gd name="T14" fmla="*/ 2147483646 w 267"/>
                <a:gd name="T15" fmla="*/ 2147483646 h 295"/>
                <a:gd name="T16" fmla="*/ 2147483646 w 267"/>
                <a:gd name="T17" fmla="*/ 2147483646 h 295"/>
                <a:gd name="T18" fmla="*/ 2147483646 w 267"/>
                <a:gd name="T19" fmla="*/ 2147483646 h 295"/>
                <a:gd name="T20" fmla="*/ 2147483646 w 267"/>
                <a:gd name="T21" fmla="*/ 2147483646 h 295"/>
                <a:gd name="T22" fmla="*/ 2147483646 w 267"/>
                <a:gd name="T23" fmla="*/ 2147483646 h 295"/>
                <a:gd name="T24" fmla="*/ 2147483646 w 267"/>
                <a:gd name="T25" fmla="*/ 2147483646 h 295"/>
                <a:gd name="T26" fmla="*/ 2147483646 w 267"/>
                <a:gd name="T27" fmla="*/ 2147483646 h 295"/>
                <a:gd name="T28" fmla="*/ 2147483646 w 267"/>
                <a:gd name="T29" fmla="*/ 2147483646 h 295"/>
                <a:gd name="T30" fmla="*/ 0 w 267"/>
                <a:gd name="T31" fmla="*/ 2147483646 h 295"/>
                <a:gd name="T32" fmla="*/ 2147483646 w 267"/>
                <a:gd name="T33" fmla="*/ 0 h 295"/>
                <a:gd name="T34" fmla="*/ 2147483646 w 267"/>
                <a:gd name="T35" fmla="*/ 2147483646 h 295"/>
                <a:gd name="T36" fmla="*/ 2147483646 w 267"/>
                <a:gd name="T37" fmla="*/ 214748364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107"/>
            <p:cNvSpPr>
              <a:spLocks/>
            </p:cNvSpPr>
            <p:nvPr/>
          </p:nvSpPr>
          <p:spPr bwMode="auto">
            <a:xfrm>
              <a:off x="5427663" y="4192588"/>
              <a:ext cx="696912" cy="711200"/>
            </a:xfrm>
            <a:custGeom>
              <a:avLst/>
              <a:gdLst>
                <a:gd name="T0" fmla="*/ 2147483646 w 267"/>
                <a:gd name="T1" fmla="*/ 2147483646 h 295"/>
                <a:gd name="T2" fmla="*/ 2147483646 w 267"/>
                <a:gd name="T3" fmla="*/ 2147483646 h 295"/>
                <a:gd name="T4" fmla="*/ 2147483646 w 267"/>
                <a:gd name="T5" fmla="*/ 2147483646 h 295"/>
                <a:gd name="T6" fmla="*/ 2147483646 w 267"/>
                <a:gd name="T7" fmla="*/ 2147483646 h 295"/>
                <a:gd name="T8" fmla="*/ 2147483646 w 267"/>
                <a:gd name="T9" fmla="*/ 2147483646 h 295"/>
                <a:gd name="T10" fmla="*/ 2147483646 w 267"/>
                <a:gd name="T11" fmla="*/ 2147483646 h 295"/>
                <a:gd name="T12" fmla="*/ 2147483646 w 267"/>
                <a:gd name="T13" fmla="*/ 2147483646 h 295"/>
                <a:gd name="T14" fmla="*/ 2147483646 w 267"/>
                <a:gd name="T15" fmla="*/ 2147483646 h 295"/>
                <a:gd name="T16" fmla="*/ 2147483646 w 267"/>
                <a:gd name="T17" fmla="*/ 2147483646 h 295"/>
                <a:gd name="T18" fmla="*/ 2147483646 w 267"/>
                <a:gd name="T19" fmla="*/ 2147483646 h 295"/>
                <a:gd name="T20" fmla="*/ 2147483646 w 267"/>
                <a:gd name="T21" fmla="*/ 2147483646 h 295"/>
                <a:gd name="T22" fmla="*/ 2147483646 w 267"/>
                <a:gd name="T23" fmla="*/ 2147483646 h 295"/>
                <a:gd name="T24" fmla="*/ 2147483646 w 267"/>
                <a:gd name="T25" fmla="*/ 2147483646 h 295"/>
                <a:gd name="T26" fmla="*/ 2147483646 w 267"/>
                <a:gd name="T27" fmla="*/ 2147483646 h 295"/>
                <a:gd name="T28" fmla="*/ 2147483646 w 267"/>
                <a:gd name="T29" fmla="*/ 2147483646 h 295"/>
                <a:gd name="T30" fmla="*/ 0 w 267"/>
                <a:gd name="T31" fmla="*/ 2147483646 h 295"/>
                <a:gd name="T32" fmla="*/ 2147483646 w 267"/>
                <a:gd name="T33" fmla="*/ 0 h 295"/>
                <a:gd name="T34" fmla="*/ 2147483646 w 267"/>
                <a:gd name="T35" fmla="*/ 2147483646 h 295"/>
                <a:gd name="T36" fmla="*/ 2147483646 w 267"/>
                <a:gd name="T37" fmla="*/ 214748364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108"/>
            <p:cNvSpPr>
              <a:spLocks/>
            </p:cNvSpPr>
            <p:nvPr/>
          </p:nvSpPr>
          <p:spPr bwMode="auto">
            <a:xfrm>
              <a:off x="5519738" y="4878388"/>
              <a:ext cx="815975" cy="615950"/>
            </a:xfrm>
            <a:custGeom>
              <a:avLst/>
              <a:gdLst>
                <a:gd name="T0" fmla="*/ 2147483646 w 313"/>
                <a:gd name="T1" fmla="*/ 0 h 255"/>
                <a:gd name="T2" fmla="*/ 2147483646 w 313"/>
                <a:gd name="T3" fmla="*/ 2147483646 h 255"/>
                <a:gd name="T4" fmla="*/ 2147483646 w 313"/>
                <a:gd name="T5" fmla="*/ 2147483646 h 255"/>
                <a:gd name="T6" fmla="*/ 2147483646 w 313"/>
                <a:gd name="T7" fmla="*/ 2147483646 h 255"/>
                <a:gd name="T8" fmla="*/ 2147483646 w 313"/>
                <a:gd name="T9" fmla="*/ 2147483646 h 255"/>
                <a:gd name="T10" fmla="*/ 2147483646 w 313"/>
                <a:gd name="T11" fmla="*/ 2147483646 h 255"/>
                <a:gd name="T12" fmla="*/ 2147483646 w 313"/>
                <a:gd name="T13" fmla="*/ 2147483646 h 255"/>
                <a:gd name="T14" fmla="*/ 2147483646 w 313"/>
                <a:gd name="T15" fmla="*/ 2147483646 h 255"/>
                <a:gd name="T16" fmla="*/ 2147483646 w 313"/>
                <a:gd name="T17" fmla="*/ 2147483646 h 255"/>
                <a:gd name="T18" fmla="*/ 2147483646 w 313"/>
                <a:gd name="T19" fmla="*/ 2147483646 h 255"/>
                <a:gd name="T20" fmla="*/ 2147483646 w 313"/>
                <a:gd name="T21" fmla="*/ 2147483646 h 255"/>
                <a:gd name="T22" fmla="*/ 2147483646 w 313"/>
                <a:gd name="T23" fmla="*/ 2147483646 h 255"/>
                <a:gd name="T24" fmla="*/ 2147483646 w 313"/>
                <a:gd name="T25" fmla="*/ 2147483646 h 255"/>
                <a:gd name="T26" fmla="*/ 2147483646 w 313"/>
                <a:gd name="T27" fmla="*/ 2147483646 h 255"/>
                <a:gd name="T28" fmla="*/ 2147483646 w 313"/>
                <a:gd name="T29" fmla="*/ 2147483646 h 255"/>
                <a:gd name="T30" fmla="*/ 2147483646 w 313"/>
                <a:gd name="T31" fmla="*/ 2147483646 h 255"/>
                <a:gd name="T32" fmla="*/ 2147483646 w 313"/>
                <a:gd name="T33" fmla="*/ 2147483646 h 255"/>
                <a:gd name="T34" fmla="*/ 2147483646 w 313"/>
                <a:gd name="T35" fmla="*/ 2147483646 h 255"/>
                <a:gd name="T36" fmla="*/ 2147483646 w 313"/>
                <a:gd name="T37" fmla="*/ 2147483646 h 255"/>
                <a:gd name="T38" fmla="*/ 2147483646 w 313"/>
                <a:gd name="T39" fmla="*/ 2147483646 h 255"/>
                <a:gd name="T40" fmla="*/ 2147483646 w 313"/>
                <a:gd name="T41" fmla="*/ 2147483646 h 255"/>
                <a:gd name="T42" fmla="*/ 2147483646 w 313"/>
                <a:gd name="T43" fmla="*/ 2147483646 h 255"/>
                <a:gd name="T44" fmla="*/ 2147483646 w 313"/>
                <a:gd name="T45" fmla="*/ 2147483646 h 255"/>
                <a:gd name="T46" fmla="*/ 2147483646 w 313"/>
                <a:gd name="T47" fmla="*/ 2147483646 h 255"/>
                <a:gd name="T48" fmla="*/ 0 w 313"/>
                <a:gd name="T49" fmla="*/ 2147483646 h 255"/>
                <a:gd name="T50" fmla="*/ 2147483646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109"/>
            <p:cNvSpPr>
              <a:spLocks/>
            </p:cNvSpPr>
            <p:nvPr/>
          </p:nvSpPr>
          <p:spPr bwMode="auto">
            <a:xfrm>
              <a:off x="5519738" y="4878388"/>
              <a:ext cx="815975" cy="615950"/>
            </a:xfrm>
            <a:custGeom>
              <a:avLst/>
              <a:gdLst>
                <a:gd name="T0" fmla="*/ 2147483646 w 313"/>
                <a:gd name="T1" fmla="*/ 0 h 255"/>
                <a:gd name="T2" fmla="*/ 2147483646 w 313"/>
                <a:gd name="T3" fmla="*/ 2147483646 h 255"/>
                <a:gd name="T4" fmla="*/ 2147483646 w 313"/>
                <a:gd name="T5" fmla="*/ 2147483646 h 255"/>
                <a:gd name="T6" fmla="*/ 2147483646 w 313"/>
                <a:gd name="T7" fmla="*/ 2147483646 h 255"/>
                <a:gd name="T8" fmla="*/ 2147483646 w 313"/>
                <a:gd name="T9" fmla="*/ 2147483646 h 255"/>
                <a:gd name="T10" fmla="*/ 2147483646 w 313"/>
                <a:gd name="T11" fmla="*/ 2147483646 h 255"/>
                <a:gd name="T12" fmla="*/ 2147483646 w 313"/>
                <a:gd name="T13" fmla="*/ 2147483646 h 255"/>
                <a:gd name="T14" fmla="*/ 2147483646 w 313"/>
                <a:gd name="T15" fmla="*/ 2147483646 h 255"/>
                <a:gd name="T16" fmla="*/ 2147483646 w 313"/>
                <a:gd name="T17" fmla="*/ 2147483646 h 255"/>
                <a:gd name="T18" fmla="*/ 2147483646 w 313"/>
                <a:gd name="T19" fmla="*/ 2147483646 h 255"/>
                <a:gd name="T20" fmla="*/ 2147483646 w 313"/>
                <a:gd name="T21" fmla="*/ 2147483646 h 255"/>
                <a:gd name="T22" fmla="*/ 2147483646 w 313"/>
                <a:gd name="T23" fmla="*/ 2147483646 h 255"/>
                <a:gd name="T24" fmla="*/ 2147483646 w 313"/>
                <a:gd name="T25" fmla="*/ 2147483646 h 255"/>
                <a:gd name="T26" fmla="*/ 2147483646 w 313"/>
                <a:gd name="T27" fmla="*/ 2147483646 h 255"/>
                <a:gd name="T28" fmla="*/ 2147483646 w 313"/>
                <a:gd name="T29" fmla="*/ 2147483646 h 255"/>
                <a:gd name="T30" fmla="*/ 2147483646 w 313"/>
                <a:gd name="T31" fmla="*/ 2147483646 h 255"/>
                <a:gd name="T32" fmla="*/ 2147483646 w 313"/>
                <a:gd name="T33" fmla="*/ 2147483646 h 255"/>
                <a:gd name="T34" fmla="*/ 2147483646 w 313"/>
                <a:gd name="T35" fmla="*/ 2147483646 h 255"/>
                <a:gd name="T36" fmla="*/ 2147483646 w 313"/>
                <a:gd name="T37" fmla="*/ 2147483646 h 255"/>
                <a:gd name="T38" fmla="*/ 2147483646 w 313"/>
                <a:gd name="T39" fmla="*/ 2147483646 h 255"/>
                <a:gd name="T40" fmla="*/ 2147483646 w 313"/>
                <a:gd name="T41" fmla="*/ 2147483646 h 255"/>
                <a:gd name="T42" fmla="*/ 2147483646 w 313"/>
                <a:gd name="T43" fmla="*/ 2147483646 h 255"/>
                <a:gd name="T44" fmla="*/ 2147483646 w 313"/>
                <a:gd name="T45" fmla="*/ 2147483646 h 255"/>
                <a:gd name="T46" fmla="*/ 2147483646 w 313"/>
                <a:gd name="T47" fmla="*/ 2147483646 h 255"/>
                <a:gd name="T48" fmla="*/ 0 w 313"/>
                <a:gd name="T49" fmla="*/ 2147483646 h 255"/>
                <a:gd name="T50" fmla="*/ 2147483646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110"/>
            <p:cNvSpPr>
              <a:spLocks/>
            </p:cNvSpPr>
            <p:nvPr/>
          </p:nvSpPr>
          <p:spPr bwMode="auto">
            <a:xfrm>
              <a:off x="5551488" y="2408238"/>
              <a:ext cx="788987" cy="754062"/>
            </a:xfrm>
            <a:custGeom>
              <a:avLst/>
              <a:gdLst>
                <a:gd name="T0" fmla="*/ 2147483647 w 303"/>
                <a:gd name="T1" fmla="*/ 2147483647 h 313"/>
                <a:gd name="T2" fmla="*/ 2147483647 w 303"/>
                <a:gd name="T3" fmla="*/ 0 h 313"/>
                <a:gd name="T4" fmla="*/ 2147483647 w 303"/>
                <a:gd name="T5" fmla="*/ 2147483647 h 313"/>
                <a:gd name="T6" fmla="*/ 2147483647 w 303"/>
                <a:gd name="T7" fmla="*/ 2147483647 h 313"/>
                <a:gd name="T8" fmla="*/ 2147483647 w 303"/>
                <a:gd name="T9" fmla="*/ 2147483647 h 313"/>
                <a:gd name="T10" fmla="*/ 2147483647 w 303"/>
                <a:gd name="T11" fmla="*/ 2147483647 h 313"/>
                <a:gd name="T12" fmla="*/ 2147483647 w 303"/>
                <a:gd name="T13" fmla="*/ 2147483647 h 313"/>
                <a:gd name="T14" fmla="*/ 2147483647 w 303"/>
                <a:gd name="T15" fmla="*/ 2147483647 h 313"/>
                <a:gd name="T16" fmla="*/ 2147483647 w 303"/>
                <a:gd name="T17" fmla="*/ 2147483647 h 313"/>
                <a:gd name="T18" fmla="*/ 2147483647 w 303"/>
                <a:gd name="T19" fmla="*/ 2147483647 h 313"/>
                <a:gd name="T20" fmla="*/ 2147483647 w 303"/>
                <a:gd name="T21" fmla="*/ 2147483647 h 313"/>
                <a:gd name="T22" fmla="*/ 2147483647 w 303"/>
                <a:gd name="T23" fmla="*/ 2147483647 h 313"/>
                <a:gd name="T24" fmla="*/ 2147483647 w 303"/>
                <a:gd name="T25" fmla="*/ 2147483647 h 313"/>
                <a:gd name="T26" fmla="*/ 2147483647 w 303"/>
                <a:gd name="T27" fmla="*/ 2147483647 h 313"/>
                <a:gd name="T28" fmla="*/ 2147483647 w 303"/>
                <a:gd name="T29" fmla="*/ 2147483647 h 313"/>
                <a:gd name="T30" fmla="*/ 2147483647 w 303"/>
                <a:gd name="T31" fmla="*/ 2147483647 h 313"/>
                <a:gd name="T32" fmla="*/ 2147483647 w 303"/>
                <a:gd name="T33" fmla="*/ 2147483647 h 313"/>
                <a:gd name="T34" fmla="*/ 2147483647 w 303"/>
                <a:gd name="T35" fmla="*/ 2147483647 h 313"/>
                <a:gd name="T36" fmla="*/ 2147483647 w 303"/>
                <a:gd name="T37" fmla="*/ 2147483647 h 313"/>
                <a:gd name="T38" fmla="*/ 2147483647 w 303"/>
                <a:gd name="T39" fmla="*/ 2147483647 h 313"/>
                <a:gd name="T40" fmla="*/ 2147483647 w 303"/>
                <a:gd name="T41" fmla="*/ 2147483647 h 313"/>
                <a:gd name="T42" fmla="*/ 2147483647 w 303"/>
                <a:gd name="T43" fmla="*/ 2147483647 h 313"/>
                <a:gd name="T44" fmla="*/ 2147483647 w 303"/>
                <a:gd name="T45" fmla="*/ 2147483647 h 313"/>
                <a:gd name="T46" fmla="*/ 0 w 303"/>
                <a:gd name="T47" fmla="*/ 2147483647 h 313"/>
                <a:gd name="T48" fmla="*/ 2147483647 w 303"/>
                <a:gd name="T49" fmla="*/ 2147483647 h 313"/>
                <a:gd name="T50" fmla="*/ 2147483647 w 303"/>
                <a:gd name="T51" fmla="*/ 2147483647 h 313"/>
                <a:gd name="T52" fmla="*/ 2147483647 w 303"/>
                <a:gd name="T53" fmla="*/ 2147483647 h 313"/>
                <a:gd name="T54" fmla="*/ 2147483647 w 303"/>
                <a:gd name="T55" fmla="*/ 2147483647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18" name="Freeform 111"/>
            <p:cNvSpPr>
              <a:spLocks/>
            </p:cNvSpPr>
            <p:nvPr/>
          </p:nvSpPr>
          <p:spPr bwMode="auto">
            <a:xfrm>
              <a:off x="5551488" y="2408238"/>
              <a:ext cx="788987" cy="754062"/>
            </a:xfrm>
            <a:custGeom>
              <a:avLst/>
              <a:gdLst>
                <a:gd name="T0" fmla="*/ 2147483646 w 303"/>
                <a:gd name="T1" fmla="*/ 2147483646 h 313"/>
                <a:gd name="T2" fmla="*/ 2147483646 w 303"/>
                <a:gd name="T3" fmla="*/ 0 h 313"/>
                <a:gd name="T4" fmla="*/ 2147483646 w 303"/>
                <a:gd name="T5" fmla="*/ 2147483646 h 313"/>
                <a:gd name="T6" fmla="*/ 2147483646 w 303"/>
                <a:gd name="T7" fmla="*/ 2147483646 h 313"/>
                <a:gd name="T8" fmla="*/ 2147483646 w 303"/>
                <a:gd name="T9" fmla="*/ 2147483646 h 313"/>
                <a:gd name="T10" fmla="*/ 2147483646 w 303"/>
                <a:gd name="T11" fmla="*/ 2147483646 h 313"/>
                <a:gd name="T12" fmla="*/ 2147483646 w 303"/>
                <a:gd name="T13" fmla="*/ 2147483646 h 313"/>
                <a:gd name="T14" fmla="*/ 2147483646 w 303"/>
                <a:gd name="T15" fmla="*/ 2147483646 h 313"/>
                <a:gd name="T16" fmla="*/ 2147483646 w 303"/>
                <a:gd name="T17" fmla="*/ 2147483646 h 313"/>
                <a:gd name="T18" fmla="*/ 2147483646 w 303"/>
                <a:gd name="T19" fmla="*/ 2147483646 h 313"/>
                <a:gd name="T20" fmla="*/ 2147483646 w 303"/>
                <a:gd name="T21" fmla="*/ 2147483646 h 313"/>
                <a:gd name="T22" fmla="*/ 2147483646 w 303"/>
                <a:gd name="T23" fmla="*/ 2147483646 h 313"/>
                <a:gd name="T24" fmla="*/ 2147483646 w 303"/>
                <a:gd name="T25" fmla="*/ 2147483646 h 313"/>
                <a:gd name="T26" fmla="*/ 2147483646 w 303"/>
                <a:gd name="T27" fmla="*/ 2147483646 h 313"/>
                <a:gd name="T28" fmla="*/ 2147483646 w 303"/>
                <a:gd name="T29" fmla="*/ 2147483646 h 313"/>
                <a:gd name="T30" fmla="*/ 2147483646 w 303"/>
                <a:gd name="T31" fmla="*/ 2147483646 h 313"/>
                <a:gd name="T32" fmla="*/ 2147483646 w 303"/>
                <a:gd name="T33" fmla="*/ 2147483646 h 313"/>
                <a:gd name="T34" fmla="*/ 2147483646 w 303"/>
                <a:gd name="T35" fmla="*/ 2147483646 h 313"/>
                <a:gd name="T36" fmla="*/ 2147483646 w 303"/>
                <a:gd name="T37" fmla="*/ 2147483646 h 313"/>
                <a:gd name="T38" fmla="*/ 2147483646 w 303"/>
                <a:gd name="T39" fmla="*/ 2147483646 h 313"/>
                <a:gd name="T40" fmla="*/ 2147483646 w 303"/>
                <a:gd name="T41" fmla="*/ 2147483646 h 313"/>
                <a:gd name="T42" fmla="*/ 2147483646 w 303"/>
                <a:gd name="T43" fmla="*/ 2147483646 h 313"/>
                <a:gd name="T44" fmla="*/ 2147483646 w 303"/>
                <a:gd name="T45" fmla="*/ 2147483646 h 313"/>
                <a:gd name="T46" fmla="*/ 0 w 303"/>
                <a:gd name="T47" fmla="*/ 2147483646 h 313"/>
                <a:gd name="T48" fmla="*/ 2147483646 w 303"/>
                <a:gd name="T49" fmla="*/ 2147483646 h 313"/>
                <a:gd name="T50" fmla="*/ 2147483646 w 303"/>
                <a:gd name="T51" fmla="*/ 2147483646 h 313"/>
                <a:gd name="T52" fmla="*/ 2147483646 w 303"/>
                <a:gd name="T53" fmla="*/ 2147483646 h 313"/>
                <a:gd name="T54" fmla="*/ 2147483646 w 303"/>
                <a:gd name="T55" fmla="*/ 2147483646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112"/>
            <p:cNvSpPr>
              <a:spLocks/>
            </p:cNvSpPr>
            <p:nvPr/>
          </p:nvSpPr>
          <p:spPr bwMode="auto">
            <a:xfrm>
              <a:off x="5803900" y="3105150"/>
              <a:ext cx="641350" cy="977900"/>
            </a:xfrm>
            <a:custGeom>
              <a:avLst/>
              <a:gdLst>
                <a:gd name="T0" fmla="*/ 0 w 245"/>
                <a:gd name="T1" fmla="*/ 2147483647 h 405"/>
                <a:gd name="T2" fmla="*/ 2147483647 w 245"/>
                <a:gd name="T3" fmla="*/ 2147483647 h 405"/>
                <a:gd name="T4" fmla="*/ 2147483647 w 245"/>
                <a:gd name="T5" fmla="*/ 2147483647 h 405"/>
                <a:gd name="T6" fmla="*/ 2147483647 w 245"/>
                <a:gd name="T7" fmla="*/ 2147483647 h 405"/>
                <a:gd name="T8" fmla="*/ 2147483647 w 245"/>
                <a:gd name="T9" fmla="*/ 2147483647 h 405"/>
                <a:gd name="T10" fmla="*/ 2147483647 w 245"/>
                <a:gd name="T11" fmla="*/ 2147483647 h 405"/>
                <a:gd name="T12" fmla="*/ 2147483647 w 245"/>
                <a:gd name="T13" fmla="*/ 2147483647 h 405"/>
                <a:gd name="T14" fmla="*/ 2147483647 w 245"/>
                <a:gd name="T15" fmla="*/ 2147483647 h 405"/>
                <a:gd name="T16" fmla="*/ 2147483647 w 245"/>
                <a:gd name="T17" fmla="*/ 0 h 405"/>
                <a:gd name="T18" fmla="*/ 2147483647 w 245"/>
                <a:gd name="T19" fmla="*/ 2147483647 h 405"/>
                <a:gd name="T20" fmla="*/ 2147483647 w 245"/>
                <a:gd name="T21" fmla="*/ 2147483647 h 405"/>
                <a:gd name="T22" fmla="*/ 2147483647 w 245"/>
                <a:gd name="T23" fmla="*/ 2147483647 h 405"/>
                <a:gd name="T24" fmla="*/ 2147483647 w 245"/>
                <a:gd name="T25" fmla="*/ 2147483647 h 405"/>
                <a:gd name="T26" fmla="*/ 2147483647 w 245"/>
                <a:gd name="T27" fmla="*/ 2147483647 h 405"/>
                <a:gd name="T28" fmla="*/ 2147483647 w 245"/>
                <a:gd name="T29" fmla="*/ 2147483647 h 405"/>
                <a:gd name="T30" fmla="*/ 2147483647 w 245"/>
                <a:gd name="T31" fmla="*/ 2147483647 h 405"/>
                <a:gd name="T32" fmla="*/ 2147483647 w 245"/>
                <a:gd name="T33" fmla="*/ 2147483647 h 405"/>
                <a:gd name="T34" fmla="*/ 2147483647 w 245"/>
                <a:gd name="T35" fmla="*/ 2147483647 h 405"/>
                <a:gd name="T36" fmla="*/ 2147483647 w 245"/>
                <a:gd name="T37" fmla="*/ 2147483647 h 405"/>
                <a:gd name="T38" fmla="*/ 2147483647 w 245"/>
                <a:gd name="T39" fmla="*/ 2147483647 h 405"/>
                <a:gd name="T40" fmla="*/ 2147483647 w 245"/>
                <a:gd name="T41" fmla="*/ 2147483647 h 405"/>
                <a:gd name="T42" fmla="*/ 2147483647 w 245"/>
                <a:gd name="T43" fmla="*/ 2147483647 h 405"/>
                <a:gd name="T44" fmla="*/ 2147483647 w 245"/>
                <a:gd name="T45" fmla="*/ 2147483647 h 405"/>
                <a:gd name="T46" fmla="*/ 2147483647 w 245"/>
                <a:gd name="T47" fmla="*/ 2147483647 h 405"/>
                <a:gd name="T48" fmla="*/ 2147483647 w 245"/>
                <a:gd name="T49" fmla="*/ 2147483647 h 405"/>
                <a:gd name="T50" fmla="*/ 2147483647 w 245"/>
                <a:gd name="T51" fmla="*/ 2147483647 h 405"/>
                <a:gd name="T52" fmla="*/ 2147483647 w 245"/>
                <a:gd name="T53" fmla="*/ 2147483647 h 405"/>
                <a:gd name="T54" fmla="*/ 2147483647 w 245"/>
                <a:gd name="T55" fmla="*/ 2147483647 h 405"/>
                <a:gd name="T56" fmla="*/ 0 w 245"/>
                <a:gd name="T57" fmla="*/ 2147483647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20" name="Freeform 113"/>
            <p:cNvSpPr>
              <a:spLocks/>
            </p:cNvSpPr>
            <p:nvPr/>
          </p:nvSpPr>
          <p:spPr bwMode="auto">
            <a:xfrm>
              <a:off x="5803900" y="3105150"/>
              <a:ext cx="641350" cy="977900"/>
            </a:xfrm>
            <a:custGeom>
              <a:avLst/>
              <a:gdLst>
                <a:gd name="T0" fmla="*/ 0 w 245"/>
                <a:gd name="T1" fmla="*/ 2147483646 h 405"/>
                <a:gd name="T2" fmla="*/ 2147483646 w 245"/>
                <a:gd name="T3" fmla="*/ 2147483646 h 405"/>
                <a:gd name="T4" fmla="*/ 2147483646 w 245"/>
                <a:gd name="T5" fmla="*/ 2147483646 h 405"/>
                <a:gd name="T6" fmla="*/ 2147483646 w 245"/>
                <a:gd name="T7" fmla="*/ 2147483646 h 405"/>
                <a:gd name="T8" fmla="*/ 2147483646 w 245"/>
                <a:gd name="T9" fmla="*/ 2147483646 h 405"/>
                <a:gd name="T10" fmla="*/ 2147483646 w 245"/>
                <a:gd name="T11" fmla="*/ 2147483646 h 405"/>
                <a:gd name="T12" fmla="*/ 2147483646 w 245"/>
                <a:gd name="T13" fmla="*/ 2147483646 h 405"/>
                <a:gd name="T14" fmla="*/ 2147483646 w 245"/>
                <a:gd name="T15" fmla="*/ 2147483646 h 405"/>
                <a:gd name="T16" fmla="*/ 2147483646 w 245"/>
                <a:gd name="T17" fmla="*/ 0 h 405"/>
                <a:gd name="T18" fmla="*/ 2147483646 w 245"/>
                <a:gd name="T19" fmla="*/ 2147483646 h 405"/>
                <a:gd name="T20" fmla="*/ 2147483646 w 245"/>
                <a:gd name="T21" fmla="*/ 2147483646 h 405"/>
                <a:gd name="T22" fmla="*/ 2147483646 w 245"/>
                <a:gd name="T23" fmla="*/ 2147483646 h 405"/>
                <a:gd name="T24" fmla="*/ 2147483646 w 245"/>
                <a:gd name="T25" fmla="*/ 2147483646 h 405"/>
                <a:gd name="T26" fmla="*/ 2147483646 w 245"/>
                <a:gd name="T27" fmla="*/ 2147483646 h 405"/>
                <a:gd name="T28" fmla="*/ 2147483646 w 245"/>
                <a:gd name="T29" fmla="*/ 2147483646 h 405"/>
                <a:gd name="T30" fmla="*/ 2147483646 w 245"/>
                <a:gd name="T31" fmla="*/ 2147483646 h 405"/>
                <a:gd name="T32" fmla="*/ 2147483646 w 245"/>
                <a:gd name="T33" fmla="*/ 2147483646 h 405"/>
                <a:gd name="T34" fmla="*/ 2147483646 w 245"/>
                <a:gd name="T35" fmla="*/ 2147483646 h 405"/>
                <a:gd name="T36" fmla="*/ 2147483646 w 245"/>
                <a:gd name="T37" fmla="*/ 2147483646 h 405"/>
                <a:gd name="T38" fmla="*/ 2147483646 w 245"/>
                <a:gd name="T39" fmla="*/ 2147483646 h 405"/>
                <a:gd name="T40" fmla="*/ 2147483646 w 245"/>
                <a:gd name="T41" fmla="*/ 2147483646 h 405"/>
                <a:gd name="T42" fmla="*/ 2147483646 w 245"/>
                <a:gd name="T43" fmla="*/ 2147483646 h 405"/>
                <a:gd name="T44" fmla="*/ 2147483646 w 245"/>
                <a:gd name="T45" fmla="*/ 2147483646 h 405"/>
                <a:gd name="T46" fmla="*/ 2147483646 w 245"/>
                <a:gd name="T47" fmla="*/ 2147483646 h 405"/>
                <a:gd name="T48" fmla="*/ 2147483646 w 245"/>
                <a:gd name="T49" fmla="*/ 2147483646 h 405"/>
                <a:gd name="T50" fmla="*/ 2147483646 w 245"/>
                <a:gd name="T51" fmla="*/ 2147483646 h 405"/>
                <a:gd name="T52" fmla="*/ 2147483646 w 245"/>
                <a:gd name="T53" fmla="*/ 2147483646 h 405"/>
                <a:gd name="T54" fmla="*/ 2147483646 w 245"/>
                <a:gd name="T55" fmla="*/ 2147483646 h 405"/>
                <a:gd name="T56" fmla="*/ 0 w 245"/>
                <a:gd name="T57" fmla="*/ 2147483646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114"/>
            <p:cNvSpPr>
              <a:spLocks/>
            </p:cNvSpPr>
            <p:nvPr/>
          </p:nvSpPr>
          <p:spPr bwMode="auto">
            <a:xfrm>
              <a:off x="5908675" y="4418013"/>
              <a:ext cx="566738" cy="876300"/>
            </a:xfrm>
            <a:custGeom>
              <a:avLst/>
              <a:gdLst>
                <a:gd name="T0" fmla="*/ 2147483646 w 219"/>
                <a:gd name="T1" fmla="*/ 2147483646 h 363"/>
                <a:gd name="T2" fmla="*/ 2147483646 w 219"/>
                <a:gd name="T3" fmla="*/ 0 h 363"/>
                <a:gd name="T4" fmla="*/ 2147483646 w 219"/>
                <a:gd name="T5" fmla="*/ 2147483646 h 363"/>
                <a:gd name="T6" fmla="*/ 2147483646 w 219"/>
                <a:gd name="T7" fmla="*/ 2147483646 h 363"/>
                <a:gd name="T8" fmla="*/ 2147483646 w 219"/>
                <a:gd name="T9" fmla="*/ 2147483646 h 363"/>
                <a:gd name="T10" fmla="*/ 2147483646 w 219"/>
                <a:gd name="T11" fmla="*/ 2147483646 h 363"/>
                <a:gd name="T12" fmla="*/ 2147483646 w 219"/>
                <a:gd name="T13" fmla="*/ 2147483646 h 363"/>
                <a:gd name="T14" fmla="*/ 2147483646 w 219"/>
                <a:gd name="T15" fmla="*/ 2147483646 h 363"/>
                <a:gd name="T16" fmla="*/ 2147483646 w 219"/>
                <a:gd name="T17" fmla="*/ 2147483646 h 363"/>
                <a:gd name="T18" fmla="*/ 0 w 219"/>
                <a:gd name="T19" fmla="*/ 2147483646 h 363"/>
                <a:gd name="T20" fmla="*/ 2147483646 w 219"/>
                <a:gd name="T21" fmla="*/ 2147483646 h 363"/>
                <a:gd name="T22" fmla="*/ 2147483646 w 219"/>
                <a:gd name="T23" fmla="*/ 2147483646 h 363"/>
                <a:gd name="T24" fmla="*/ 2147483646 w 219"/>
                <a:gd name="T25" fmla="*/ 2147483646 h 363"/>
                <a:gd name="T26" fmla="*/ 2147483646 w 219"/>
                <a:gd name="T27" fmla="*/ 2147483646 h 363"/>
                <a:gd name="T28" fmla="*/ 2147483646 w 219"/>
                <a:gd name="T29" fmla="*/ 2147483646 h 363"/>
                <a:gd name="T30" fmla="*/ 2147483646 w 219"/>
                <a:gd name="T31" fmla="*/ 2147483646 h 363"/>
                <a:gd name="T32" fmla="*/ 2147483646 w 219"/>
                <a:gd name="T33" fmla="*/ 2147483646 h 363"/>
                <a:gd name="T34" fmla="*/ 2147483646 w 219"/>
                <a:gd name="T35" fmla="*/ 2147483646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115"/>
            <p:cNvSpPr>
              <a:spLocks/>
            </p:cNvSpPr>
            <p:nvPr/>
          </p:nvSpPr>
          <p:spPr bwMode="auto">
            <a:xfrm>
              <a:off x="5908675" y="4418013"/>
              <a:ext cx="566738" cy="876300"/>
            </a:xfrm>
            <a:custGeom>
              <a:avLst/>
              <a:gdLst>
                <a:gd name="T0" fmla="*/ 2147483646 w 219"/>
                <a:gd name="T1" fmla="*/ 2147483646 h 363"/>
                <a:gd name="T2" fmla="*/ 2147483646 w 219"/>
                <a:gd name="T3" fmla="*/ 0 h 363"/>
                <a:gd name="T4" fmla="*/ 2147483646 w 219"/>
                <a:gd name="T5" fmla="*/ 2147483646 h 363"/>
                <a:gd name="T6" fmla="*/ 2147483646 w 219"/>
                <a:gd name="T7" fmla="*/ 2147483646 h 363"/>
                <a:gd name="T8" fmla="*/ 2147483646 w 219"/>
                <a:gd name="T9" fmla="*/ 2147483646 h 363"/>
                <a:gd name="T10" fmla="*/ 2147483646 w 219"/>
                <a:gd name="T11" fmla="*/ 2147483646 h 363"/>
                <a:gd name="T12" fmla="*/ 2147483646 w 219"/>
                <a:gd name="T13" fmla="*/ 2147483646 h 363"/>
                <a:gd name="T14" fmla="*/ 2147483646 w 219"/>
                <a:gd name="T15" fmla="*/ 2147483646 h 363"/>
                <a:gd name="T16" fmla="*/ 2147483646 w 219"/>
                <a:gd name="T17" fmla="*/ 2147483646 h 363"/>
                <a:gd name="T18" fmla="*/ 0 w 219"/>
                <a:gd name="T19" fmla="*/ 2147483646 h 363"/>
                <a:gd name="T20" fmla="*/ 2147483646 w 219"/>
                <a:gd name="T21" fmla="*/ 2147483646 h 363"/>
                <a:gd name="T22" fmla="*/ 2147483646 w 219"/>
                <a:gd name="T23" fmla="*/ 2147483646 h 363"/>
                <a:gd name="T24" fmla="*/ 2147483646 w 219"/>
                <a:gd name="T25" fmla="*/ 2147483646 h 363"/>
                <a:gd name="T26" fmla="*/ 2147483646 w 219"/>
                <a:gd name="T27" fmla="*/ 2147483646 h 363"/>
                <a:gd name="T28" fmla="*/ 2147483646 w 219"/>
                <a:gd name="T29" fmla="*/ 2147483646 h 363"/>
                <a:gd name="T30" fmla="*/ 2147483646 w 219"/>
                <a:gd name="T31" fmla="*/ 2147483646 h 363"/>
                <a:gd name="T32" fmla="*/ 2147483646 w 219"/>
                <a:gd name="T33" fmla="*/ 2147483646 h 363"/>
                <a:gd name="T34" fmla="*/ 2147483646 w 219"/>
                <a:gd name="T35" fmla="*/ 2147483646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116"/>
            <p:cNvSpPr>
              <a:spLocks/>
            </p:cNvSpPr>
            <p:nvPr/>
          </p:nvSpPr>
          <p:spPr bwMode="auto">
            <a:xfrm>
              <a:off x="5873750" y="2328863"/>
              <a:ext cx="885825" cy="347662"/>
            </a:xfrm>
            <a:custGeom>
              <a:avLst/>
              <a:gdLst>
                <a:gd name="T0" fmla="*/ 2147483647 w 341"/>
                <a:gd name="T1" fmla="*/ 2147483647 h 145"/>
                <a:gd name="T2" fmla="*/ 2147483647 w 341"/>
                <a:gd name="T3" fmla="*/ 2147483647 h 145"/>
                <a:gd name="T4" fmla="*/ 2147483647 w 341"/>
                <a:gd name="T5" fmla="*/ 2147483647 h 145"/>
                <a:gd name="T6" fmla="*/ 2147483647 w 341"/>
                <a:gd name="T7" fmla="*/ 2147483647 h 145"/>
                <a:gd name="T8" fmla="*/ 2147483647 w 341"/>
                <a:gd name="T9" fmla="*/ 2147483647 h 145"/>
                <a:gd name="T10" fmla="*/ 2147483647 w 341"/>
                <a:gd name="T11" fmla="*/ 2147483647 h 145"/>
                <a:gd name="T12" fmla="*/ 2147483647 w 341"/>
                <a:gd name="T13" fmla="*/ 2147483647 h 145"/>
                <a:gd name="T14" fmla="*/ 2147483647 w 341"/>
                <a:gd name="T15" fmla="*/ 2147483647 h 145"/>
                <a:gd name="T16" fmla="*/ 2147483647 w 341"/>
                <a:gd name="T17" fmla="*/ 2147483647 h 145"/>
                <a:gd name="T18" fmla="*/ 2147483647 w 341"/>
                <a:gd name="T19" fmla="*/ 2147483647 h 145"/>
                <a:gd name="T20" fmla="*/ 2147483647 w 341"/>
                <a:gd name="T21" fmla="*/ 2147483647 h 145"/>
                <a:gd name="T22" fmla="*/ 2147483647 w 341"/>
                <a:gd name="T23" fmla="*/ 2147483647 h 145"/>
                <a:gd name="T24" fmla="*/ 2147483647 w 341"/>
                <a:gd name="T25" fmla="*/ 2147483647 h 145"/>
                <a:gd name="T26" fmla="*/ 2147483647 w 341"/>
                <a:gd name="T27" fmla="*/ 2147483647 h 145"/>
                <a:gd name="T28" fmla="*/ 2147483647 w 341"/>
                <a:gd name="T29" fmla="*/ 2147483647 h 145"/>
                <a:gd name="T30" fmla="*/ 2147483647 w 341"/>
                <a:gd name="T31" fmla="*/ 2147483647 h 145"/>
                <a:gd name="T32" fmla="*/ 0 w 341"/>
                <a:gd name="T33" fmla="*/ 2147483647 h 145"/>
                <a:gd name="T34" fmla="*/ 2147483647 w 341"/>
                <a:gd name="T35" fmla="*/ 0 h 145"/>
                <a:gd name="T36" fmla="*/ 2147483647 w 341"/>
                <a:gd name="T37" fmla="*/ 2147483647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24" name="Freeform 117"/>
            <p:cNvSpPr>
              <a:spLocks/>
            </p:cNvSpPr>
            <p:nvPr/>
          </p:nvSpPr>
          <p:spPr bwMode="auto">
            <a:xfrm>
              <a:off x="5873750" y="2328863"/>
              <a:ext cx="885825" cy="347662"/>
            </a:xfrm>
            <a:custGeom>
              <a:avLst/>
              <a:gdLst>
                <a:gd name="T0" fmla="*/ 2147483646 w 341"/>
                <a:gd name="T1" fmla="*/ 2147483646 h 145"/>
                <a:gd name="T2" fmla="*/ 2147483646 w 341"/>
                <a:gd name="T3" fmla="*/ 2147483646 h 145"/>
                <a:gd name="T4" fmla="*/ 2147483646 w 341"/>
                <a:gd name="T5" fmla="*/ 2147483646 h 145"/>
                <a:gd name="T6" fmla="*/ 2147483646 w 341"/>
                <a:gd name="T7" fmla="*/ 2147483646 h 145"/>
                <a:gd name="T8" fmla="*/ 2147483646 w 341"/>
                <a:gd name="T9" fmla="*/ 2147483646 h 145"/>
                <a:gd name="T10" fmla="*/ 2147483646 w 341"/>
                <a:gd name="T11" fmla="*/ 2147483646 h 145"/>
                <a:gd name="T12" fmla="*/ 2147483646 w 341"/>
                <a:gd name="T13" fmla="*/ 2147483646 h 145"/>
                <a:gd name="T14" fmla="*/ 2147483646 w 341"/>
                <a:gd name="T15" fmla="*/ 2147483646 h 145"/>
                <a:gd name="T16" fmla="*/ 2147483646 w 341"/>
                <a:gd name="T17" fmla="*/ 2147483646 h 145"/>
                <a:gd name="T18" fmla="*/ 2147483646 w 341"/>
                <a:gd name="T19" fmla="*/ 2147483646 h 145"/>
                <a:gd name="T20" fmla="*/ 2147483646 w 341"/>
                <a:gd name="T21" fmla="*/ 2147483646 h 145"/>
                <a:gd name="T22" fmla="*/ 2147483646 w 341"/>
                <a:gd name="T23" fmla="*/ 2147483646 h 145"/>
                <a:gd name="T24" fmla="*/ 2147483646 w 341"/>
                <a:gd name="T25" fmla="*/ 2147483646 h 145"/>
                <a:gd name="T26" fmla="*/ 2147483646 w 341"/>
                <a:gd name="T27" fmla="*/ 2147483646 h 145"/>
                <a:gd name="T28" fmla="*/ 2147483646 w 341"/>
                <a:gd name="T29" fmla="*/ 2147483646 h 145"/>
                <a:gd name="T30" fmla="*/ 2147483646 w 341"/>
                <a:gd name="T31" fmla="*/ 2147483646 h 145"/>
                <a:gd name="T32" fmla="*/ 0 w 341"/>
                <a:gd name="T33" fmla="*/ 2147483646 h 145"/>
                <a:gd name="T34" fmla="*/ 2147483646 w 341"/>
                <a:gd name="T35" fmla="*/ 0 h 145"/>
                <a:gd name="T36" fmla="*/ 2147483646 w 341"/>
                <a:gd name="T37" fmla="*/ 2147483646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118"/>
            <p:cNvSpPr>
              <a:spLocks/>
            </p:cNvSpPr>
            <p:nvPr/>
          </p:nvSpPr>
          <p:spPr bwMode="auto">
            <a:xfrm>
              <a:off x="6472238" y="2540000"/>
              <a:ext cx="582612" cy="700088"/>
            </a:xfrm>
            <a:custGeom>
              <a:avLst/>
              <a:gdLst>
                <a:gd name="T0" fmla="*/ 2147483647 w 226"/>
                <a:gd name="T1" fmla="*/ 0 h 290"/>
                <a:gd name="T2" fmla="*/ 2147483647 w 226"/>
                <a:gd name="T3" fmla="*/ 2147483647 h 290"/>
                <a:gd name="T4" fmla="*/ 2147483647 w 226"/>
                <a:gd name="T5" fmla="*/ 2147483647 h 290"/>
                <a:gd name="T6" fmla="*/ 2147483647 w 226"/>
                <a:gd name="T7" fmla="*/ 2147483647 h 290"/>
                <a:gd name="T8" fmla="*/ 2147483647 w 226"/>
                <a:gd name="T9" fmla="*/ 2147483647 h 290"/>
                <a:gd name="T10" fmla="*/ 2147483647 w 226"/>
                <a:gd name="T11" fmla="*/ 2147483647 h 290"/>
                <a:gd name="T12" fmla="*/ 2147483647 w 226"/>
                <a:gd name="T13" fmla="*/ 2147483647 h 290"/>
                <a:gd name="T14" fmla="*/ 2147483647 w 226"/>
                <a:gd name="T15" fmla="*/ 2147483647 h 290"/>
                <a:gd name="T16" fmla="*/ 2147483647 w 226"/>
                <a:gd name="T17" fmla="*/ 2147483647 h 290"/>
                <a:gd name="T18" fmla="*/ 2147483647 w 226"/>
                <a:gd name="T19" fmla="*/ 2147483647 h 290"/>
                <a:gd name="T20" fmla="*/ 0 w 226"/>
                <a:gd name="T21" fmla="*/ 2147483647 h 290"/>
                <a:gd name="T22" fmla="*/ 2147483647 w 226"/>
                <a:gd name="T23" fmla="*/ 2147483647 h 290"/>
                <a:gd name="T24" fmla="*/ 2147483647 w 226"/>
                <a:gd name="T25" fmla="*/ 2147483647 h 290"/>
                <a:gd name="T26" fmla="*/ 0 w 226"/>
                <a:gd name="T27" fmla="*/ 2147483647 h 290"/>
                <a:gd name="T28" fmla="*/ 2147483647 w 226"/>
                <a:gd name="T29" fmla="*/ 2147483647 h 290"/>
                <a:gd name="T30" fmla="*/ 2147483647 w 226"/>
                <a:gd name="T31" fmla="*/ 2147483647 h 290"/>
                <a:gd name="T32" fmla="*/ 2147483647 w 226"/>
                <a:gd name="T33" fmla="*/ 2147483647 h 290"/>
                <a:gd name="T34" fmla="*/ 2147483647 w 226"/>
                <a:gd name="T35" fmla="*/ 2147483647 h 290"/>
                <a:gd name="T36" fmla="*/ 2147483647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26" name="Freeform 119"/>
            <p:cNvSpPr>
              <a:spLocks/>
            </p:cNvSpPr>
            <p:nvPr/>
          </p:nvSpPr>
          <p:spPr bwMode="auto">
            <a:xfrm>
              <a:off x="6472238" y="2540000"/>
              <a:ext cx="582612" cy="700088"/>
            </a:xfrm>
            <a:custGeom>
              <a:avLst/>
              <a:gdLst>
                <a:gd name="T0" fmla="*/ 2147483646 w 226"/>
                <a:gd name="T1" fmla="*/ 0 h 290"/>
                <a:gd name="T2" fmla="*/ 2147483646 w 226"/>
                <a:gd name="T3" fmla="*/ 2147483646 h 290"/>
                <a:gd name="T4" fmla="*/ 2147483646 w 226"/>
                <a:gd name="T5" fmla="*/ 2147483646 h 290"/>
                <a:gd name="T6" fmla="*/ 2147483646 w 226"/>
                <a:gd name="T7" fmla="*/ 2147483646 h 290"/>
                <a:gd name="T8" fmla="*/ 2147483646 w 226"/>
                <a:gd name="T9" fmla="*/ 2147483646 h 290"/>
                <a:gd name="T10" fmla="*/ 2147483646 w 226"/>
                <a:gd name="T11" fmla="*/ 2147483646 h 290"/>
                <a:gd name="T12" fmla="*/ 2147483646 w 226"/>
                <a:gd name="T13" fmla="*/ 2147483646 h 290"/>
                <a:gd name="T14" fmla="*/ 2147483646 w 226"/>
                <a:gd name="T15" fmla="*/ 2147483646 h 290"/>
                <a:gd name="T16" fmla="*/ 2147483646 w 226"/>
                <a:gd name="T17" fmla="*/ 2147483646 h 290"/>
                <a:gd name="T18" fmla="*/ 2147483646 w 226"/>
                <a:gd name="T19" fmla="*/ 2147483646 h 290"/>
                <a:gd name="T20" fmla="*/ 0 w 226"/>
                <a:gd name="T21" fmla="*/ 2147483646 h 290"/>
                <a:gd name="T22" fmla="*/ 2147483646 w 226"/>
                <a:gd name="T23" fmla="*/ 2147483646 h 290"/>
                <a:gd name="T24" fmla="*/ 2147483646 w 226"/>
                <a:gd name="T25" fmla="*/ 2147483646 h 290"/>
                <a:gd name="T26" fmla="*/ 0 w 226"/>
                <a:gd name="T27" fmla="*/ 2147483646 h 290"/>
                <a:gd name="T28" fmla="*/ 2147483646 w 226"/>
                <a:gd name="T29" fmla="*/ 2147483646 h 290"/>
                <a:gd name="T30" fmla="*/ 2147483646 w 226"/>
                <a:gd name="T31" fmla="*/ 2147483646 h 290"/>
                <a:gd name="T32" fmla="*/ 2147483646 w 226"/>
                <a:gd name="T33" fmla="*/ 2147483646 h 290"/>
                <a:gd name="T34" fmla="*/ 2147483646 w 226"/>
                <a:gd name="T35" fmla="*/ 2147483646 h 290"/>
                <a:gd name="T36" fmla="*/ 2147483646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120"/>
            <p:cNvSpPr>
              <a:spLocks/>
            </p:cNvSpPr>
            <p:nvPr/>
          </p:nvSpPr>
          <p:spPr bwMode="auto">
            <a:xfrm>
              <a:off x="6346825" y="3198813"/>
              <a:ext cx="515938" cy="725487"/>
            </a:xfrm>
            <a:custGeom>
              <a:avLst/>
              <a:gdLst>
                <a:gd name="T0" fmla="*/ 2147483647 w 198"/>
                <a:gd name="T1" fmla="*/ 2147483647 h 301"/>
                <a:gd name="T2" fmla="*/ 2147483647 w 198"/>
                <a:gd name="T3" fmla="*/ 0 h 301"/>
                <a:gd name="T4" fmla="*/ 2147483647 w 198"/>
                <a:gd name="T5" fmla="*/ 2147483647 h 301"/>
                <a:gd name="T6" fmla="*/ 2147483647 w 198"/>
                <a:gd name="T7" fmla="*/ 2147483647 h 301"/>
                <a:gd name="T8" fmla="*/ 2147483647 w 198"/>
                <a:gd name="T9" fmla="*/ 2147483647 h 301"/>
                <a:gd name="T10" fmla="*/ 2147483647 w 198"/>
                <a:gd name="T11" fmla="*/ 2147483647 h 301"/>
                <a:gd name="T12" fmla="*/ 2147483647 w 198"/>
                <a:gd name="T13" fmla="*/ 2147483647 h 301"/>
                <a:gd name="T14" fmla="*/ 2147483647 w 198"/>
                <a:gd name="T15" fmla="*/ 2147483647 h 301"/>
                <a:gd name="T16" fmla="*/ 2147483647 w 198"/>
                <a:gd name="T17" fmla="*/ 2147483647 h 301"/>
                <a:gd name="T18" fmla="*/ 2147483647 w 198"/>
                <a:gd name="T19" fmla="*/ 2147483647 h 301"/>
                <a:gd name="T20" fmla="*/ 0 w 198"/>
                <a:gd name="T21" fmla="*/ 2147483647 h 301"/>
                <a:gd name="T22" fmla="*/ 2147483647 w 198"/>
                <a:gd name="T23" fmla="*/ 2147483647 h 301"/>
                <a:gd name="T24" fmla="*/ 2147483647 w 198"/>
                <a:gd name="T25" fmla="*/ 2147483647 h 301"/>
                <a:gd name="T26" fmla="*/ 0 w 198"/>
                <a:gd name="T27" fmla="*/ 2147483647 h 301"/>
                <a:gd name="T28" fmla="*/ 2147483647 w 198"/>
                <a:gd name="T29" fmla="*/ 2147483647 h 301"/>
                <a:gd name="T30" fmla="*/ 2147483647 w 198"/>
                <a:gd name="T31" fmla="*/ 2147483647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28" name="Freeform 121"/>
            <p:cNvSpPr>
              <a:spLocks/>
            </p:cNvSpPr>
            <p:nvPr/>
          </p:nvSpPr>
          <p:spPr bwMode="auto">
            <a:xfrm>
              <a:off x="6346825" y="3198813"/>
              <a:ext cx="515938" cy="725487"/>
            </a:xfrm>
            <a:custGeom>
              <a:avLst/>
              <a:gdLst>
                <a:gd name="T0" fmla="*/ 2147483646 w 198"/>
                <a:gd name="T1" fmla="*/ 2147483646 h 301"/>
                <a:gd name="T2" fmla="*/ 2147483646 w 198"/>
                <a:gd name="T3" fmla="*/ 0 h 301"/>
                <a:gd name="T4" fmla="*/ 2147483646 w 198"/>
                <a:gd name="T5" fmla="*/ 2147483646 h 301"/>
                <a:gd name="T6" fmla="*/ 2147483646 w 198"/>
                <a:gd name="T7" fmla="*/ 2147483646 h 301"/>
                <a:gd name="T8" fmla="*/ 2147483646 w 198"/>
                <a:gd name="T9" fmla="*/ 2147483646 h 301"/>
                <a:gd name="T10" fmla="*/ 2147483646 w 198"/>
                <a:gd name="T11" fmla="*/ 2147483646 h 301"/>
                <a:gd name="T12" fmla="*/ 2147483646 w 198"/>
                <a:gd name="T13" fmla="*/ 2147483646 h 301"/>
                <a:gd name="T14" fmla="*/ 2147483646 w 198"/>
                <a:gd name="T15" fmla="*/ 2147483646 h 301"/>
                <a:gd name="T16" fmla="*/ 2147483646 w 198"/>
                <a:gd name="T17" fmla="*/ 2147483646 h 301"/>
                <a:gd name="T18" fmla="*/ 2147483646 w 198"/>
                <a:gd name="T19" fmla="*/ 2147483646 h 301"/>
                <a:gd name="T20" fmla="*/ 0 w 198"/>
                <a:gd name="T21" fmla="*/ 2147483646 h 301"/>
                <a:gd name="T22" fmla="*/ 2147483646 w 198"/>
                <a:gd name="T23" fmla="*/ 2147483646 h 301"/>
                <a:gd name="T24" fmla="*/ 2147483646 w 198"/>
                <a:gd name="T25" fmla="*/ 2147483646 h 301"/>
                <a:gd name="T26" fmla="*/ 0 w 198"/>
                <a:gd name="T27" fmla="*/ 2147483646 h 301"/>
                <a:gd name="T28" fmla="*/ 2147483646 w 198"/>
                <a:gd name="T29" fmla="*/ 2147483646 h 301"/>
                <a:gd name="T30" fmla="*/ 2147483646 w 198"/>
                <a:gd name="T31" fmla="*/ 2147483646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122"/>
            <p:cNvSpPr>
              <a:spLocks/>
            </p:cNvSpPr>
            <p:nvPr/>
          </p:nvSpPr>
          <p:spPr bwMode="auto">
            <a:xfrm>
              <a:off x="6189663" y="3659188"/>
              <a:ext cx="1119187" cy="515937"/>
            </a:xfrm>
            <a:custGeom>
              <a:avLst/>
              <a:gdLst>
                <a:gd name="T0" fmla="*/ 2147483646 w 430"/>
                <a:gd name="T1" fmla="*/ 2147483646 h 216"/>
                <a:gd name="T2" fmla="*/ 2147483646 w 430"/>
                <a:gd name="T3" fmla="*/ 2147483646 h 216"/>
                <a:gd name="T4" fmla="*/ 2147483646 w 430"/>
                <a:gd name="T5" fmla="*/ 2147483646 h 216"/>
                <a:gd name="T6" fmla="*/ 2147483646 w 430"/>
                <a:gd name="T7" fmla="*/ 2147483646 h 216"/>
                <a:gd name="T8" fmla="*/ 2147483646 w 430"/>
                <a:gd name="T9" fmla="*/ 2147483646 h 216"/>
                <a:gd name="T10" fmla="*/ 2147483646 w 430"/>
                <a:gd name="T11" fmla="*/ 2147483646 h 216"/>
                <a:gd name="T12" fmla="*/ 2147483646 w 430"/>
                <a:gd name="T13" fmla="*/ 2147483646 h 216"/>
                <a:gd name="T14" fmla="*/ 2147483646 w 430"/>
                <a:gd name="T15" fmla="*/ 2147483646 h 216"/>
                <a:gd name="T16" fmla="*/ 2147483646 w 430"/>
                <a:gd name="T17" fmla="*/ 2147483646 h 216"/>
                <a:gd name="T18" fmla="*/ 2147483646 w 430"/>
                <a:gd name="T19" fmla="*/ 2147483646 h 216"/>
                <a:gd name="T20" fmla="*/ 2147483646 w 430"/>
                <a:gd name="T21" fmla="*/ 2147483646 h 216"/>
                <a:gd name="T22" fmla="*/ 2147483646 w 430"/>
                <a:gd name="T23" fmla="*/ 2147483646 h 216"/>
                <a:gd name="T24" fmla="*/ 2147483646 w 430"/>
                <a:gd name="T25" fmla="*/ 2147483646 h 216"/>
                <a:gd name="T26" fmla="*/ 2147483646 w 430"/>
                <a:gd name="T27" fmla="*/ 2147483646 h 216"/>
                <a:gd name="T28" fmla="*/ 2147483646 w 430"/>
                <a:gd name="T29" fmla="*/ 0 h 216"/>
                <a:gd name="T30" fmla="*/ 2147483646 w 430"/>
                <a:gd name="T31" fmla="*/ 2147483646 h 216"/>
                <a:gd name="T32" fmla="*/ 2147483646 w 430"/>
                <a:gd name="T33" fmla="*/ 2147483646 h 216"/>
                <a:gd name="T34" fmla="*/ 2147483646 w 430"/>
                <a:gd name="T35" fmla="*/ 2147483646 h 216"/>
                <a:gd name="T36" fmla="*/ 2147483646 w 430"/>
                <a:gd name="T37" fmla="*/ 2147483646 h 216"/>
                <a:gd name="T38" fmla="*/ 2147483646 w 430"/>
                <a:gd name="T39" fmla="*/ 2147483646 h 216"/>
                <a:gd name="T40" fmla="*/ 2147483646 w 430"/>
                <a:gd name="T41" fmla="*/ 2147483646 h 216"/>
                <a:gd name="T42" fmla="*/ 2147483646 w 430"/>
                <a:gd name="T43" fmla="*/ 2147483646 h 216"/>
                <a:gd name="T44" fmla="*/ 0 w 430"/>
                <a:gd name="T45" fmla="*/ 2147483646 h 216"/>
                <a:gd name="T46" fmla="*/ 2147483646 w 430"/>
                <a:gd name="T47" fmla="*/ 2147483646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123"/>
            <p:cNvSpPr>
              <a:spLocks/>
            </p:cNvSpPr>
            <p:nvPr/>
          </p:nvSpPr>
          <p:spPr bwMode="auto">
            <a:xfrm>
              <a:off x="6189663" y="3659188"/>
              <a:ext cx="1119187" cy="515937"/>
            </a:xfrm>
            <a:custGeom>
              <a:avLst/>
              <a:gdLst>
                <a:gd name="T0" fmla="*/ 2147483646 w 430"/>
                <a:gd name="T1" fmla="*/ 2147483646 h 216"/>
                <a:gd name="T2" fmla="*/ 2147483646 w 430"/>
                <a:gd name="T3" fmla="*/ 2147483646 h 216"/>
                <a:gd name="T4" fmla="*/ 2147483646 w 430"/>
                <a:gd name="T5" fmla="*/ 2147483646 h 216"/>
                <a:gd name="T6" fmla="*/ 2147483646 w 430"/>
                <a:gd name="T7" fmla="*/ 2147483646 h 216"/>
                <a:gd name="T8" fmla="*/ 2147483646 w 430"/>
                <a:gd name="T9" fmla="*/ 2147483646 h 216"/>
                <a:gd name="T10" fmla="*/ 2147483646 w 430"/>
                <a:gd name="T11" fmla="*/ 2147483646 h 216"/>
                <a:gd name="T12" fmla="*/ 2147483646 w 430"/>
                <a:gd name="T13" fmla="*/ 2147483646 h 216"/>
                <a:gd name="T14" fmla="*/ 2147483646 w 430"/>
                <a:gd name="T15" fmla="*/ 2147483646 h 216"/>
                <a:gd name="T16" fmla="*/ 2147483646 w 430"/>
                <a:gd name="T17" fmla="*/ 2147483646 h 216"/>
                <a:gd name="T18" fmla="*/ 2147483646 w 430"/>
                <a:gd name="T19" fmla="*/ 2147483646 h 216"/>
                <a:gd name="T20" fmla="*/ 2147483646 w 430"/>
                <a:gd name="T21" fmla="*/ 2147483646 h 216"/>
                <a:gd name="T22" fmla="*/ 2147483646 w 430"/>
                <a:gd name="T23" fmla="*/ 2147483646 h 216"/>
                <a:gd name="T24" fmla="*/ 2147483646 w 430"/>
                <a:gd name="T25" fmla="*/ 2147483646 h 216"/>
                <a:gd name="T26" fmla="*/ 2147483646 w 430"/>
                <a:gd name="T27" fmla="*/ 2147483646 h 216"/>
                <a:gd name="T28" fmla="*/ 2147483646 w 430"/>
                <a:gd name="T29" fmla="*/ 0 h 216"/>
                <a:gd name="T30" fmla="*/ 2147483646 w 430"/>
                <a:gd name="T31" fmla="*/ 2147483646 h 216"/>
                <a:gd name="T32" fmla="*/ 2147483646 w 430"/>
                <a:gd name="T33" fmla="*/ 2147483646 h 216"/>
                <a:gd name="T34" fmla="*/ 2147483646 w 430"/>
                <a:gd name="T35" fmla="*/ 2147483646 h 216"/>
                <a:gd name="T36" fmla="*/ 2147483646 w 430"/>
                <a:gd name="T37" fmla="*/ 2147483646 h 216"/>
                <a:gd name="T38" fmla="*/ 2147483646 w 430"/>
                <a:gd name="T39" fmla="*/ 2147483646 h 216"/>
                <a:gd name="T40" fmla="*/ 2147483646 w 430"/>
                <a:gd name="T41" fmla="*/ 2147483646 h 216"/>
                <a:gd name="T42" fmla="*/ 2147483646 w 430"/>
                <a:gd name="T43" fmla="*/ 2147483646 h 216"/>
                <a:gd name="T44" fmla="*/ 0 w 430"/>
                <a:gd name="T45" fmla="*/ 2147483646 h 216"/>
                <a:gd name="T46" fmla="*/ 2147483646 w 430"/>
                <a:gd name="T47" fmla="*/ 2147483646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124"/>
            <p:cNvSpPr>
              <a:spLocks/>
            </p:cNvSpPr>
            <p:nvPr/>
          </p:nvSpPr>
          <p:spPr bwMode="auto">
            <a:xfrm>
              <a:off x="6088063" y="4006850"/>
              <a:ext cx="1292225" cy="466725"/>
            </a:xfrm>
            <a:custGeom>
              <a:avLst/>
              <a:gdLst>
                <a:gd name="T0" fmla="*/ 2147483646 w 496"/>
                <a:gd name="T1" fmla="*/ 2147483646 h 194"/>
                <a:gd name="T2" fmla="*/ 2147483646 w 496"/>
                <a:gd name="T3" fmla="*/ 2147483646 h 194"/>
                <a:gd name="T4" fmla="*/ 2147483646 w 496"/>
                <a:gd name="T5" fmla="*/ 2147483646 h 194"/>
                <a:gd name="T6" fmla="*/ 2147483646 w 496"/>
                <a:gd name="T7" fmla="*/ 0 h 194"/>
                <a:gd name="T8" fmla="*/ 2147483646 w 496"/>
                <a:gd name="T9" fmla="*/ 2147483646 h 194"/>
                <a:gd name="T10" fmla="*/ 2147483646 w 496"/>
                <a:gd name="T11" fmla="*/ 2147483646 h 194"/>
                <a:gd name="T12" fmla="*/ 2147483646 w 496"/>
                <a:gd name="T13" fmla="*/ 2147483646 h 194"/>
                <a:gd name="T14" fmla="*/ 2147483646 w 496"/>
                <a:gd name="T15" fmla="*/ 2147483646 h 194"/>
                <a:gd name="T16" fmla="*/ 2147483646 w 496"/>
                <a:gd name="T17" fmla="*/ 2147483646 h 194"/>
                <a:gd name="T18" fmla="*/ 2147483646 w 496"/>
                <a:gd name="T19" fmla="*/ 2147483646 h 194"/>
                <a:gd name="T20" fmla="*/ 0 w 496"/>
                <a:gd name="T21" fmla="*/ 2147483646 h 194"/>
                <a:gd name="T22" fmla="*/ 0 w 496"/>
                <a:gd name="T23" fmla="*/ 2147483646 h 194"/>
                <a:gd name="T24" fmla="*/ 2147483646 w 496"/>
                <a:gd name="T25" fmla="*/ 2147483646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125"/>
            <p:cNvSpPr>
              <a:spLocks/>
            </p:cNvSpPr>
            <p:nvPr/>
          </p:nvSpPr>
          <p:spPr bwMode="auto">
            <a:xfrm>
              <a:off x="6088063" y="4006850"/>
              <a:ext cx="1292225" cy="466725"/>
            </a:xfrm>
            <a:custGeom>
              <a:avLst/>
              <a:gdLst>
                <a:gd name="T0" fmla="*/ 2147483646 w 496"/>
                <a:gd name="T1" fmla="*/ 2147483646 h 194"/>
                <a:gd name="T2" fmla="*/ 2147483646 w 496"/>
                <a:gd name="T3" fmla="*/ 2147483646 h 194"/>
                <a:gd name="T4" fmla="*/ 2147483646 w 496"/>
                <a:gd name="T5" fmla="*/ 2147483646 h 194"/>
                <a:gd name="T6" fmla="*/ 2147483646 w 496"/>
                <a:gd name="T7" fmla="*/ 0 h 194"/>
                <a:gd name="T8" fmla="*/ 2147483646 w 496"/>
                <a:gd name="T9" fmla="*/ 2147483646 h 194"/>
                <a:gd name="T10" fmla="*/ 2147483646 w 496"/>
                <a:gd name="T11" fmla="*/ 2147483646 h 194"/>
                <a:gd name="T12" fmla="*/ 2147483646 w 496"/>
                <a:gd name="T13" fmla="*/ 2147483646 h 194"/>
                <a:gd name="T14" fmla="*/ 2147483646 w 496"/>
                <a:gd name="T15" fmla="*/ 2147483646 h 194"/>
                <a:gd name="T16" fmla="*/ 2147483646 w 496"/>
                <a:gd name="T17" fmla="*/ 2147483646 h 194"/>
                <a:gd name="T18" fmla="*/ 2147483646 w 496"/>
                <a:gd name="T19" fmla="*/ 2147483646 h 194"/>
                <a:gd name="T20" fmla="*/ 0 w 496"/>
                <a:gd name="T21" fmla="*/ 2147483646 h 194"/>
                <a:gd name="T22" fmla="*/ 0 w 496"/>
                <a:gd name="T23" fmla="*/ 2147483646 h 194"/>
                <a:gd name="T24" fmla="*/ 2147483646 w 496"/>
                <a:gd name="T25" fmla="*/ 2147483646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126"/>
            <p:cNvSpPr>
              <a:spLocks/>
            </p:cNvSpPr>
            <p:nvPr/>
          </p:nvSpPr>
          <p:spPr bwMode="auto">
            <a:xfrm>
              <a:off x="6402388" y="4351338"/>
              <a:ext cx="642937" cy="928687"/>
            </a:xfrm>
            <a:custGeom>
              <a:avLst/>
              <a:gdLst>
                <a:gd name="T0" fmla="*/ 2147483646 w 246"/>
                <a:gd name="T1" fmla="*/ 2147483646 h 386"/>
                <a:gd name="T2" fmla="*/ 2147483646 w 246"/>
                <a:gd name="T3" fmla="*/ 2147483646 h 386"/>
                <a:gd name="T4" fmla="*/ 2147483646 w 246"/>
                <a:gd name="T5" fmla="*/ 2147483646 h 386"/>
                <a:gd name="T6" fmla="*/ 2147483646 w 246"/>
                <a:gd name="T7" fmla="*/ 2147483646 h 386"/>
                <a:gd name="T8" fmla="*/ 2147483646 w 246"/>
                <a:gd name="T9" fmla="*/ 2147483646 h 386"/>
                <a:gd name="T10" fmla="*/ 2147483646 w 246"/>
                <a:gd name="T11" fmla="*/ 2147483646 h 386"/>
                <a:gd name="T12" fmla="*/ 2147483646 w 246"/>
                <a:gd name="T13" fmla="*/ 2147483646 h 386"/>
                <a:gd name="T14" fmla="*/ 2147483646 w 246"/>
                <a:gd name="T15" fmla="*/ 2147483646 h 386"/>
                <a:gd name="T16" fmla="*/ 2147483646 w 246"/>
                <a:gd name="T17" fmla="*/ 2147483646 h 386"/>
                <a:gd name="T18" fmla="*/ 2147483646 w 246"/>
                <a:gd name="T19" fmla="*/ 2147483646 h 386"/>
                <a:gd name="T20" fmla="*/ 2147483646 w 246"/>
                <a:gd name="T21" fmla="*/ 2147483646 h 386"/>
                <a:gd name="T22" fmla="*/ 2147483646 w 246"/>
                <a:gd name="T23" fmla="*/ 2147483646 h 386"/>
                <a:gd name="T24" fmla="*/ 0 w 246"/>
                <a:gd name="T25" fmla="*/ 2147483646 h 386"/>
                <a:gd name="T26" fmla="*/ 2147483646 w 246"/>
                <a:gd name="T27" fmla="*/ 0 h 386"/>
                <a:gd name="T28" fmla="*/ 2147483646 w 246"/>
                <a:gd name="T29" fmla="*/ 2147483646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127"/>
            <p:cNvSpPr>
              <a:spLocks/>
            </p:cNvSpPr>
            <p:nvPr/>
          </p:nvSpPr>
          <p:spPr bwMode="auto">
            <a:xfrm>
              <a:off x="6402388" y="4351338"/>
              <a:ext cx="642937" cy="928687"/>
            </a:xfrm>
            <a:custGeom>
              <a:avLst/>
              <a:gdLst>
                <a:gd name="T0" fmla="*/ 2147483646 w 246"/>
                <a:gd name="T1" fmla="*/ 2147483646 h 386"/>
                <a:gd name="T2" fmla="*/ 2147483646 w 246"/>
                <a:gd name="T3" fmla="*/ 2147483646 h 386"/>
                <a:gd name="T4" fmla="*/ 2147483646 w 246"/>
                <a:gd name="T5" fmla="*/ 2147483646 h 386"/>
                <a:gd name="T6" fmla="*/ 2147483646 w 246"/>
                <a:gd name="T7" fmla="*/ 2147483646 h 386"/>
                <a:gd name="T8" fmla="*/ 2147483646 w 246"/>
                <a:gd name="T9" fmla="*/ 2147483646 h 386"/>
                <a:gd name="T10" fmla="*/ 2147483646 w 246"/>
                <a:gd name="T11" fmla="*/ 2147483646 h 386"/>
                <a:gd name="T12" fmla="*/ 2147483646 w 246"/>
                <a:gd name="T13" fmla="*/ 2147483646 h 386"/>
                <a:gd name="T14" fmla="*/ 2147483646 w 246"/>
                <a:gd name="T15" fmla="*/ 2147483646 h 386"/>
                <a:gd name="T16" fmla="*/ 2147483646 w 246"/>
                <a:gd name="T17" fmla="*/ 2147483646 h 386"/>
                <a:gd name="T18" fmla="*/ 2147483646 w 246"/>
                <a:gd name="T19" fmla="*/ 2147483646 h 386"/>
                <a:gd name="T20" fmla="*/ 2147483646 w 246"/>
                <a:gd name="T21" fmla="*/ 2147483646 h 386"/>
                <a:gd name="T22" fmla="*/ 2147483646 w 246"/>
                <a:gd name="T23" fmla="*/ 2147483646 h 386"/>
                <a:gd name="T24" fmla="*/ 0 w 246"/>
                <a:gd name="T25" fmla="*/ 2147483646 h 386"/>
                <a:gd name="T26" fmla="*/ 2147483646 w 246"/>
                <a:gd name="T27" fmla="*/ 0 h 386"/>
                <a:gd name="T28" fmla="*/ 2147483646 w 246"/>
                <a:gd name="T29" fmla="*/ 2147483646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128"/>
            <p:cNvSpPr>
              <a:spLocks/>
            </p:cNvSpPr>
            <p:nvPr/>
          </p:nvSpPr>
          <p:spPr bwMode="auto">
            <a:xfrm>
              <a:off x="6578600" y="5051425"/>
              <a:ext cx="1370013" cy="925513"/>
            </a:xfrm>
            <a:custGeom>
              <a:avLst/>
              <a:gdLst>
                <a:gd name="T0" fmla="*/ 0 w 525"/>
                <a:gd name="T1" fmla="*/ 2147483646 h 385"/>
                <a:gd name="T2" fmla="*/ 2147483646 w 525"/>
                <a:gd name="T3" fmla="*/ 2147483646 h 385"/>
                <a:gd name="T4" fmla="*/ 2147483646 w 525"/>
                <a:gd name="T5" fmla="*/ 2147483646 h 385"/>
                <a:gd name="T6" fmla="*/ 2147483646 w 525"/>
                <a:gd name="T7" fmla="*/ 2147483646 h 385"/>
                <a:gd name="T8" fmla="*/ 2147483646 w 525"/>
                <a:gd name="T9" fmla="*/ 2147483646 h 385"/>
                <a:gd name="T10" fmla="*/ 2147483646 w 525"/>
                <a:gd name="T11" fmla="*/ 0 h 385"/>
                <a:gd name="T12" fmla="*/ 2147483646 w 525"/>
                <a:gd name="T13" fmla="*/ 0 h 385"/>
                <a:gd name="T14" fmla="*/ 2147483646 w 525"/>
                <a:gd name="T15" fmla="*/ 2147483646 h 385"/>
                <a:gd name="T16" fmla="*/ 2147483646 w 525"/>
                <a:gd name="T17" fmla="*/ 2147483646 h 385"/>
                <a:gd name="T18" fmla="*/ 2147483646 w 525"/>
                <a:gd name="T19" fmla="*/ 2147483646 h 385"/>
                <a:gd name="T20" fmla="*/ 2147483646 w 525"/>
                <a:gd name="T21" fmla="*/ 2147483646 h 385"/>
                <a:gd name="T22" fmla="*/ 2147483646 w 525"/>
                <a:gd name="T23" fmla="*/ 2147483646 h 385"/>
                <a:gd name="T24" fmla="*/ 2147483646 w 525"/>
                <a:gd name="T25" fmla="*/ 2147483646 h 385"/>
                <a:gd name="T26" fmla="*/ 2147483646 w 525"/>
                <a:gd name="T27" fmla="*/ 2147483646 h 385"/>
                <a:gd name="T28" fmla="*/ 2147483646 w 525"/>
                <a:gd name="T29" fmla="*/ 2147483646 h 385"/>
                <a:gd name="T30" fmla="*/ 2147483646 w 525"/>
                <a:gd name="T31" fmla="*/ 2147483646 h 385"/>
                <a:gd name="T32" fmla="*/ 2147483646 w 525"/>
                <a:gd name="T33" fmla="*/ 2147483646 h 385"/>
                <a:gd name="T34" fmla="*/ 2147483646 w 525"/>
                <a:gd name="T35" fmla="*/ 2147483646 h 385"/>
                <a:gd name="T36" fmla="*/ 2147483646 w 525"/>
                <a:gd name="T37" fmla="*/ 2147483646 h 385"/>
                <a:gd name="T38" fmla="*/ 2147483646 w 525"/>
                <a:gd name="T39" fmla="*/ 2147483646 h 385"/>
                <a:gd name="T40" fmla="*/ 2147483646 w 525"/>
                <a:gd name="T41" fmla="*/ 2147483646 h 385"/>
                <a:gd name="T42" fmla="*/ 2147483646 w 525"/>
                <a:gd name="T43" fmla="*/ 2147483646 h 385"/>
                <a:gd name="T44" fmla="*/ 2147483646 w 525"/>
                <a:gd name="T45" fmla="*/ 2147483646 h 385"/>
                <a:gd name="T46" fmla="*/ 2147483646 w 525"/>
                <a:gd name="T47" fmla="*/ 2147483646 h 385"/>
                <a:gd name="T48" fmla="*/ 2147483646 w 525"/>
                <a:gd name="T49" fmla="*/ 2147483646 h 385"/>
                <a:gd name="T50" fmla="*/ 2147483646 w 525"/>
                <a:gd name="T51" fmla="*/ 2147483646 h 385"/>
                <a:gd name="T52" fmla="*/ 2147483646 w 525"/>
                <a:gd name="T53" fmla="*/ 2147483646 h 385"/>
                <a:gd name="T54" fmla="*/ 2147483646 w 525"/>
                <a:gd name="T55" fmla="*/ 2147483646 h 385"/>
                <a:gd name="T56" fmla="*/ 2147483646 w 525"/>
                <a:gd name="T57" fmla="*/ 2147483646 h 385"/>
                <a:gd name="T58" fmla="*/ 0 w 525"/>
                <a:gd name="T59" fmla="*/ 2147483646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129"/>
            <p:cNvSpPr>
              <a:spLocks/>
            </p:cNvSpPr>
            <p:nvPr/>
          </p:nvSpPr>
          <p:spPr bwMode="auto">
            <a:xfrm>
              <a:off x="6578600" y="5051425"/>
              <a:ext cx="1370013" cy="925513"/>
            </a:xfrm>
            <a:custGeom>
              <a:avLst/>
              <a:gdLst>
                <a:gd name="T0" fmla="*/ 0 w 525"/>
                <a:gd name="T1" fmla="*/ 2147483646 h 385"/>
                <a:gd name="T2" fmla="*/ 2147483646 w 525"/>
                <a:gd name="T3" fmla="*/ 2147483646 h 385"/>
                <a:gd name="T4" fmla="*/ 2147483646 w 525"/>
                <a:gd name="T5" fmla="*/ 2147483646 h 385"/>
                <a:gd name="T6" fmla="*/ 2147483646 w 525"/>
                <a:gd name="T7" fmla="*/ 2147483646 h 385"/>
                <a:gd name="T8" fmla="*/ 2147483646 w 525"/>
                <a:gd name="T9" fmla="*/ 2147483646 h 385"/>
                <a:gd name="T10" fmla="*/ 2147483646 w 525"/>
                <a:gd name="T11" fmla="*/ 0 h 385"/>
                <a:gd name="T12" fmla="*/ 2147483646 w 525"/>
                <a:gd name="T13" fmla="*/ 0 h 385"/>
                <a:gd name="T14" fmla="*/ 2147483646 w 525"/>
                <a:gd name="T15" fmla="*/ 2147483646 h 385"/>
                <a:gd name="T16" fmla="*/ 2147483646 w 525"/>
                <a:gd name="T17" fmla="*/ 2147483646 h 385"/>
                <a:gd name="T18" fmla="*/ 2147483646 w 525"/>
                <a:gd name="T19" fmla="*/ 2147483646 h 385"/>
                <a:gd name="T20" fmla="*/ 2147483646 w 525"/>
                <a:gd name="T21" fmla="*/ 2147483646 h 385"/>
                <a:gd name="T22" fmla="*/ 2147483646 w 525"/>
                <a:gd name="T23" fmla="*/ 2147483646 h 385"/>
                <a:gd name="T24" fmla="*/ 2147483646 w 525"/>
                <a:gd name="T25" fmla="*/ 2147483646 h 385"/>
                <a:gd name="T26" fmla="*/ 2147483646 w 525"/>
                <a:gd name="T27" fmla="*/ 2147483646 h 385"/>
                <a:gd name="T28" fmla="*/ 2147483646 w 525"/>
                <a:gd name="T29" fmla="*/ 2147483646 h 385"/>
                <a:gd name="T30" fmla="*/ 2147483646 w 525"/>
                <a:gd name="T31" fmla="*/ 2147483646 h 385"/>
                <a:gd name="T32" fmla="*/ 2147483646 w 525"/>
                <a:gd name="T33" fmla="*/ 2147483646 h 385"/>
                <a:gd name="T34" fmla="*/ 2147483646 w 525"/>
                <a:gd name="T35" fmla="*/ 2147483646 h 385"/>
                <a:gd name="T36" fmla="*/ 2147483646 w 525"/>
                <a:gd name="T37" fmla="*/ 2147483646 h 385"/>
                <a:gd name="T38" fmla="*/ 2147483646 w 525"/>
                <a:gd name="T39" fmla="*/ 2147483646 h 385"/>
                <a:gd name="T40" fmla="*/ 2147483646 w 525"/>
                <a:gd name="T41" fmla="*/ 2147483646 h 385"/>
                <a:gd name="T42" fmla="*/ 2147483646 w 525"/>
                <a:gd name="T43" fmla="*/ 2147483646 h 385"/>
                <a:gd name="T44" fmla="*/ 2147483646 w 525"/>
                <a:gd name="T45" fmla="*/ 2147483646 h 385"/>
                <a:gd name="T46" fmla="*/ 2147483646 w 525"/>
                <a:gd name="T47" fmla="*/ 2147483646 h 385"/>
                <a:gd name="T48" fmla="*/ 2147483646 w 525"/>
                <a:gd name="T49" fmla="*/ 2147483646 h 385"/>
                <a:gd name="T50" fmla="*/ 2147483646 w 525"/>
                <a:gd name="T51" fmla="*/ 2147483646 h 385"/>
                <a:gd name="T52" fmla="*/ 2147483646 w 525"/>
                <a:gd name="T53" fmla="*/ 2147483646 h 385"/>
                <a:gd name="T54" fmla="*/ 2147483646 w 525"/>
                <a:gd name="T55" fmla="*/ 2147483646 h 385"/>
                <a:gd name="T56" fmla="*/ 2147483646 w 525"/>
                <a:gd name="T57" fmla="*/ 2147483646 h 385"/>
                <a:gd name="T58" fmla="*/ 0 w 525"/>
                <a:gd name="T59" fmla="*/ 2147483646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130"/>
            <p:cNvSpPr>
              <a:spLocks/>
            </p:cNvSpPr>
            <p:nvPr/>
          </p:nvSpPr>
          <p:spPr bwMode="auto">
            <a:xfrm>
              <a:off x="6799263" y="3052763"/>
              <a:ext cx="600075" cy="669925"/>
            </a:xfrm>
            <a:custGeom>
              <a:avLst/>
              <a:gdLst>
                <a:gd name="T0" fmla="*/ 2147483647 w 232"/>
                <a:gd name="T1" fmla="*/ 2147483647 h 277"/>
                <a:gd name="T2" fmla="*/ 2147483647 w 232"/>
                <a:gd name="T3" fmla="*/ 2147483647 h 277"/>
                <a:gd name="T4" fmla="*/ 2147483647 w 232"/>
                <a:gd name="T5" fmla="*/ 2147483647 h 277"/>
                <a:gd name="T6" fmla="*/ 2147483647 w 232"/>
                <a:gd name="T7" fmla="*/ 2147483647 h 277"/>
                <a:gd name="T8" fmla="*/ 2147483647 w 232"/>
                <a:gd name="T9" fmla="*/ 2147483647 h 277"/>
                <a:gd name="T10" fmla="*/ 2147483647 w 232"/>
                <a:gd name="T11" fmla="*/ 0 h 277"/>
                <a:gd name="T12" fmla="*/ 2147483647 w 232"/>
                <a:gd name="T13" fmla="*/ 2147483647 h 277"/>
                <a:gd name="T14" fmla="*/ 2147483647 w 232"/>
                <a:gd name="T15" fmla="*/ 2147483647 h 277"/>
                <a:gd name="T16" fmla="*/ 2147483647 w 232"/>
                <a:gd name="T17" fmla="*/ 2147483647 h 277"/>
                <a:gd name="T18" fmla="*/ 2147483647 w 232"/>
                <a:gd name="T19" fmla="*/ 2147483647 h 277"/>
                <a:gd name="T20" fmla="*/ 2147483647 w 232"/>
                <a:gd name="T21" fmla="*/ 2147483647 h 277"/>
                <a:gd name="T22" fmla="*/ 2147483647 w 232"/>
                <a:gd name="T23" fmla="*/ 2147483647 h 277"/>
                <a:gd name="T24" fmla="*/ 2147483647 w 232"/>
                <a:gd name="T25" fmla="*/ 2147483647 h 277"/>
                <a:gd name="T26" fmla="*/ 2147483647 w 232"/>
                <a:gd name="T27" fmla="*/ 2147483647 h 277"/>
                <a:gd name="T28" fmla="*/ 2147483647 w 232"/>
                <a:gd name="T29" fmla="*/ 2147483647 h 277"/>
                <a:gd name="T30" fmla="*/ 0 w 232"/>
                <a:gd name="T31" fmla="*/ 2147483647 h 277"/>
                <a:gd name="T32" fmla="*/ 2147483647 w 232"/>
                <a:gd name="T33" fmla="*/ 2147483647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38" name="Freeform 131"/>
            <p:cNvSpPr>
              <a:spLocks/>
            </p:cNvSpPr>
            <p:nvPr/>
          </p:nvSpPr>
          <p:spPr bwMode="auto">
            <a:xfrm>
              <a:off x="6799263" y="3052763"/>
              <a:ext cx="600075" cy="669925"/>
            </a:xfrm>
            <a:custGeom>
              <a:avLst/>
              <a:gdLst>
                <a:gd name="T0" fmla="*/ 2147483646 w 232"/>
                <a:gd name="T1" fmla="*/ 2147483646 h 277"/>
                <a:gd name="T2" fmla="*/ 2147483646 w 232"/>
                <a:gd name="T3" fmla="*/ 2147483646 h 277"/>
                <a:gd name="T4" fmla="*/ 2147483646 w 232"/>
                <a:gd name="T5" fmla="*/ 2147483646 h 277"/>
                <a:gd name="T6" fmla="*/ 2147483646 w 232"/>
                <a:gd name="T7" fmla="*/ 2147483646 h 277"/>
                <a:gd name="T8" fmla="*/ 2147483646 w 232"/>
                <a:gd name="T9" fmla="*/ 2147483646 h 277"/>
                <a:gd name="T10" fmla="*/ 2147483646 w 232"/>
                <a:gd name="T11" fmla="*/ 0 h 277"/>
                <a:gd name="T12" fmla="*/ 2147483646 w 232"/>
                <a:gd name="T13" fmla="*/ 2147483646 h 277"/>
                <a:gd name="T14" fmla="*/ 2147483646 w 232"/>
                <a:gd name="T15" fmla="*/ 2147483646 h 277"/>
                <a:gd name="T16" fmla="*/ 2147483646 w 232"/>
                <a:gd name="T17" fmla="*/ 2147483646 h 277"/>
                <a:gd name="T18" fmla="*/ 2147483646 w 232"/>
                <a:gd name="T19" fmla="*/ 2147483646 h 277"/>
                <a:gd name="T20" fmla="*/ 2147483646 w 232"/>
                <a:gd name="T21" fmla="*/ 2147483646 h 277"/>
                <a:gd name="T22" fmla="*/ 2147483646 w 232"/>
                <a:gd name="T23" fmla="*/ 2147483646 h 277"/>
                <a:gd name="T24" fmla="*/ 2147483646 w 232"/>
                <a:gd name="T25" fmla="*/ 2147483646 h 277"/>
                <a:gd name="T26" fmla="*/ 2147483646 w 232"/>
                <a:gd name="T27" fmla="*/ 2147483646 h 277"/>
                <a:gd name="T28" fmla="*/ 2147483646 w 232"/>
                <a:gd name="T29" fmla="*/ 2147483646 h 277"/>
                <a:gd name="T30" fmla="*/ 0 w 232"/>
                <a:gd name="T31" fmla="*/ 2147483646 h 277"/>
                <a:gd name="T32" fmla="*/ 2147483646 w 232"/>
                <a:gd name="T33" fmla="*/ 2147483646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132"/>
            <p:cNvSpPr>
              <a:spLocks/>
            </p:cNvSpPr>
            <p:nvPr/>
          </p:nvSpPr>
          <p:spPr bwMode="auto">
            <a:xfrm>
              <a:off x="6875463" y="4325938"/>
              <a:ext cx="766762" cy="819150"/>
            </a:xfrm>
            <a:custGeom>
              <a:avLst/>
              <a:gdLst>
                <a:gd name="T0" fmla="*/ 0 w 293"/>
                <a:gd name="T1" fmla="*/ 2147483646 h 340"/>
                <a:gd name="T2" fmla="*/ 2147483646 w 293"/>
                <a:gd name="T3" fmla="*/ 2147483646 h 340"/>
                <a:gd name="T4" fmla="*/ 2147483646 w 293"/>
                <a:gd name="T5" fmla="*/ 0 h 340"/>
                <a:gd name="T6" fmla="*/ 2147483646 w 293"/>
                <a:gd name="T7" fmla="*/ 2147483646 h 340"/>
                <a:gd name="T8" fmla="*/ 2147483646 w 293"/>
                <a:gd name="T9" fmla="*/ 2147483646 h 340"/>
                <a:gd name="T10" fmla="*/ 2147483646 w 293"/>
                <a:gd name="T11" fmla="*/ 2147483646 h 340"/>
                <a:gd name="T12" fmla="*/ 2147483646 w 293"/>
                <a:gd name="T13" fmla="*/ 2147483646 h 340"/>
                <a:gd name="T14" fmla="*/ 2147483646 w 293"/>
                <a:gd name="T15" fmla="*/ 2147483646 h 340"/>
                <a:gd name="T16" fmla="*/ 2147483646 w 293"/>
                <a:gd name="T17" fmla="*/ 2147483646 h 340"/>
                <a:gd name="T18" fmla="*/ 2147483646 w 293"/>
                <a:gd name="T19" fmla="*/ 2147483646 h 340"/>
                <a:gd name="T20" fmla="*/ 2147483646 w 293"/>
                <a:gd name="T21" fmla="*/ 2147483646 h 340"/>
                <a:gd name="T22" fmla="*/ 2147483646 w 293"/>
                <a:gd name="T23" fmla="*/ 2147483646 h 340"/>
                <a:gd name="T24" fmla="*/ 2147483646 w 293"/>
                <a:gd name="T25" fmla="*/ 2147483646 h 340"/>
                <a:gd name="T26" fmla="*/ 2147483646 w 293"/>
                <a:gd name="T27" fmla="*/ 2147483646 h 340"/>
                <a:gd name="T28" fmla="*/ 2147483646 w 293"/>
                <a:gd name="T29" fmla="*/ 2147483646 h 340"/>
                <a:gd name="T30" fmla="*/ 2147483646 w 293"/>
                <a:gd name="T31" fmla="*/ 2147483646 h 340"/>
                <a:gd name="T32" fmla="*/ 2147483646 w 293"/>
                <a:gd name="T33" fmla="*/ 2147483646 h 340"/>
                <a:gd name="T34" fmla="*/ 2147483646 w 293"/>
                <a:gd name="T35" fmla="*/ 2147483646 h 340"/>
                <a:gd name="T36" fmla="*/ 2147483646 w 293"/>
                <a:gd name="T37" fmla="*/ 2147483646 h 340"/>
                <a:gd name="T38" fmla="*/ 2147483646 w 293"/>
                <a:gd name="T39" fmla="*/ 2147483646 h 340"/>
                <a:gd name="T40" fmla="*/ 2147483646 w 293"/>
                <a:gd name="T41" fmla="*/ 2147483646 h 340"/>
                <a:gd name="T42" fmla="*/ 2147483646 w 293"/>
                <a:gd name="T43" fmla="*/ 2147483646 h 340"/>
                <a:gd name="T44" fmla="*/ 2147483646 w 293"/>
                <a:gd name="T45" fmla="*/ 2147483646 h 340"/>
                <a:gd name="T46" fmla="*/ 0 w 293"/>
                <a:gd name="T47" fmla="*/ 2147483646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133"/>
            <p:cNvSpPr>
              <a:spLocks/>
            </p:cNvSpPr>
            <p:nvPr/>
          </p:nvSpPr>
          <p:spPr bwMode="auto">
            <a:xfrm>
              <a:off x="6862763" y="4314825"/>
              <a:ext cx="766762" cy="819150"/>
            </a:xfrm>
            <a:custGeom>
              <a:avLst/>
              <a:gdLst>
                <a:gd name="T0" fmla="*/ 0 w 293"/>
                <a:gd name="T1" fmla="*/ 2147483646 h 340"/>
                <a:gd name="T2" fmla="*/ 2147483646 w 293"/>
                <a:gd name="T3" fmla="*/ 2147483646 h 340"/>
                <a:gd name="T4" fmla="*/ 2147483646 w 293"/>
                <a:gd name="T5" fmla="*/ 0 h 340"/>
                <a:gd name="T6" fmla="*/ 2147483646 w 293"/>
                <a:gd name="T7" fmla="*/ 2147483646 h 340"/>
                <a:gd name="T8" fmla="*/ 2147483646 w 293"/>
                <a:gd name="T9" fmla="*/ 2147483646 h 340"/>
                <a:gd name="T10" fmla="*/ 2147483646 w 293"/>
                <a:gd name="T11" fmla="*/ 2147483646 h 340"/>
                <a:gd name="T12" fmla="*/ 2147483646 w 293"/>
                <a:gd name="T13" fmla="*/ 2147483646 h 340"/>
                <a:gd name="T14" fmla="*/ 2147483646 w 293"/>
                <a:gd name="T15" fmla="*/ 2147483646 h 340"/>
                <a:gd name="T16" fmla="*/ 2147483646 w 293"/>
                <a:gd name="T17" fmla="*/ 2147483646 h 340"/>
                <a:gd name="T18" fmla="*/ 2147483646 w 293"/>
                <a:gd name="T19" fmla="*/ 2147483646 h 340"/>
                <a:gd name="T20" fmla="*/ 2147483646 w 293"/>
                <a:gd name="T21" fmla="*/ 2147483646 h 340"/>
                <a:gd name="T22" fmla="*/ 2147483646 w 293"/>
                <a:gd name="T23" fmla="*/ 2147483646 h 340"/>
                <a:gd name="T24" fmla="*/ 2147483646 w 293"/>
                <a:gd name="T25" fmla="*/ 2147483646 h 340"/>
                <a:gd name="T26" fmla="*/ 2147483646 w 293"/>
                <a:gd name="T27" fmla="*/ 2147483646 h 340"/>
                <a:gd name="T28" fmla="*/ 2147483646 w 293"/>
                <a:gd name="T29" fmla="*/ 2147483646 h 340"/>
                <a:gd name="T30" fmla="*/ 2147483646 w 293"/>
                <a:gd name="T31" fmla="*/ 2147483646 h 340"/>
                <a:gd name="T32" fmla="*/ 2147483646 w 293"/>
                <a:gd name="T33" fmla="*/ 2147483646 h 340"/>
                <a:gd name="T34" fmla="*/ 2147483646 w 293"/>
                <a:gd name="T35" fmla="*/ 2147483646 h 340"/>
                <a:gd name="T36" fmla="*/ 2147483646 w 293"/>
                <a:gd name="T37" fmla="*/ 2147483646 h 340"/>
                <a:gd name="T38" fmla="*/ 2147483646 w 293"/>
                <a:gd name="T39" fmla="*/ 2147483646 h 340"/>
                <a:gd name="T40" fmla="*/ 2147483646 w 293"/>
                <a:gd name="T41" fmla="*/ 2147483646 h 340"/>
                <a:gd name="T42" fmla="*/ 2147483646 w 293"/>
                <a:gd name="T43" fmla="*/ 2147483646 h 340"/>
                <a:gd name="T44" fmla="*/ 2147483646 w 293"/>
                <a:gd name="T45" fmla="*/ 2147483646 h 340"/>
                <a:gd name="T46" fmla="*/ 0 w 293"/>
                <a:gd name="T47" fmla="*/ 2147483646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134"/>
            <p:cNvSpPr>
              <a:spLocks/>
            </p:cNvSpPr>
            <p:nvPr/>
          </p:nvSpPr>
          <p:spPr bwMode="auto">
            <a:xfrm>
              <a:off x="7191375" y="4240213"/>
              <a:ext cx="727075" cy="560387"/>
            </a:xfrm>
            <a:custGeom>
              <a:avLst/>
              <a:gdLst>
                <a:gd name="T0" fmla="*/ 2147483646 w 279"/>
                <a:gd name="T1" fmla="*/ 2147483646 h 233"/>
                <a:gd name="T2" fmla="*/ 2147483646 w 279"/>
                <a:gd name="T3" fmla="*/ 2147483646 h 233"/>
                <a:gd name="T4" fmla="*/ 2147483646 w 279"/>
                <a:gd name="T5" fmla="*/ 2147483646 h 233"/>
                <a:gd name="T6" fmla="*/ 2147483646 w 279"/>
                <a:gd name="T7" fmla="*/ 2147483646 h 233"/>
                <a:gd name="T8" fmla="*/ 2147483646 w 279"/>
                <a:gd name="T9" fmla="*/ 2147483646 h 233"/>
                <a:gd name="T10" fmla="*/ 2147483646 w 279"/>
                <a:gd name="T11" fmla="*/ 2147483646 h 233"/>
                <a:gd name="T12" fmla="*/ 2147483646 w 279"/>
                <a:gd name="T13" fmla="*/ 2147483646 h 233"/>
                <a:gd name="T14" fmla="*/ 2147483646 w 279"/>
                <a:gd name="T15" fmla="*/ 2147483646 h 233"/>
                <a:gd name="T16" fmla="*/ 2147483646 w 279"/>
                <a:gd name="T17" fmla="*/ 2147483646 h 233"/>
                <a:gd name="T18" fmla="*/ 2147483646 w 279"/>
                <a:gd name="T19" fmla="*/ 2147483646 h 233"/>
                <a:gd name="T20" fmla="*/ 2147483646 w 279"/>
                <a:gd name="T21" fmla="*/ 2147483646 h 233"/>
                <a:gd name="T22" fmla="*/ 0 w 279"/>
                <a:gd name="T23" fmla="*/ 2147483646 h 233"/>
                <a:gd name="T24" fmla="*/ 2147483646 w 279"/>
                <a:gd name="T25" fmla="*/ 2147483646 h 233"/>
                <a:gd name="T26" fmla="*/ 2147483646 w 279"/>
                <a:gd name="T27" fmla="*/ 2147483646 h 233"/>
                <a:gd name="T28" fmla="*/ 2147483646 w 279"/>
                <a:gd name="T29" fmla="*/ 2147483646 h 233"/>
                <a:gd name="T30" fmla="*/ 2147483646 w 279"/>
                <a:gd name="T31" fmla="*/ 0 h 233"/>
                <a:gd name="T32" fmla="*/ 2147483646 w 279"/>
                <a:gd name="T33" fmla="*/ 2147483646 h 233"/>
                <a:gd name="T34" fmla="*/ 2147483646 w 279"/>
                <a:gd name="T35" fmla="*/ 2147483646 h 233"/>
                <a:gd name="T36" fmla="*/ 2147483646 w 279"/>
                <a:gd name="T37" fmla="*/ 2147483646 h 233"/>
                <a:gd name="T38" fmla="*/ 2147483646 w 279"/>
                <a:gd name="T39" fmla="*/ 2147483646 h 233"/>
                <a:gd name="T40" fmla="*/ 2147483646 w 279"/>
                <a:gd name="T41" fmla="*/ 2147483646 h 233"/>
                <a:gd name="T42" fmla="*/ 2147483646 w 279"/>
                <a:gd name="T43" fmla="*/ 2147483646 h 233"/>
                <a:gd name="T44" fmla="*/ 2147483646 w 279"/>
                <a:gd name="T45" fmla="*/ 2147483646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135"/>
            <p:cNvSpPr>
              <a:spLocks/>
            </p:cNvSpPr>
            <p:nvPr/>
          </p:nvSpPr>
          <p:spPr bwMode="auto">
            <a:xfrm>
              <a:off x="7223125" y="4205288"/>
              <a:ext cx="727075" cy="560387"/>
            </a:xfrm>
            <a:custGeom>
              <a:avLst/>
              <a:gdLst>
                <a:gd name="T0" fmla="*/ 2147483646 w 279"/>
                <a:gd name="T1" fmla="*/ 2147483646 h 233"/>
                <a:gd name="T2" fmla="*/ 2147483646 w 279"/>
                <a:gd name="T3" fmla="*/ 2147483646 h 233"/>
                <a:gd name="T4" fmla="*/ 2147483646 w 279"/>
                <a:gd name="T5" fmla="*/ 2147483646 h 233"/>
                <a:gd name="T6" fmla="*/ 2147483646 w 279"/>
                <a:gd name="T7" fmla="*/ 2147483646 h 233"/>
                <a:gd name="T8" fmla="*/ 2147483646 w 279"/>
                <a:gd name="T9" fmla="*/ 2147483646 h 233"/>
                <a:gd name="T10" fmla="*/ 2147483646 w 279"/>
                <a:gd name="T11" fmla="*/ 2147483646 h 233"/>
                <a:gd name="T12" fmla="*/ 2147483646 w 279"/>
                <a:gd name="T13" fmla="*/ 2147483646 h 233"/>
                <a:gd name="T14" fmla="*/ 2147483646 w 279"/>
                <a:gd name="T15" fmla="*/ 2147483646 h 233"/>
                <a:gd name="T16" fmla="*/ 2147483646 w 279"/>
                <a:gd name="T17" fmla="*/ 2147483646 h 233"/>
                <a:gd name="T18" fmla="*/ 2147483646 w 279"/>
                <a:gd name="T19" fmla="*/ 2147483646 h 233"/>
                <a:gd name="T20" fmla="*/ 2147483646 w 279"/>
                <a:gd name="T21" fmla="*/ 2147483646 h 233"/>
                <a:gd name="T22" fmla="*/ 0 w 279"/>
                <a:gd name="T23" fmla="*/ 2147483646 h 233"/>
                <a:gd name="T24" fmla="*/ 2147483646 w 279"/>
                <a:gd name="T25" fmla="*/ 2147483646 h 233"/>
                <a:gd name="T26" fmla="*/ 2147483646 w 279"/>
                <a:gd name="T27" fmla="*/ 2147483646 h 233"/>
                <a:gd name="T28" fmla="*/ 2147483646 w 279"/>
                <a:gd name="T29" fmla="*/ 2147483646 h 233"/>
                <a:gd name="T30" fmla="*/ 2147483646 w 279"/>
                <a:gd name="T31" fmla="*/ 0 h 233"/>
                <a:gd name="T32" fmla="*/ 2147483646 w 279"/>
                <a:gd name="T33" fmla="*/ 2147483646 h 233"/>
                <a:gd name="T34" fmla="*/ 2147483646 w 279"/>
                <a:gd name="T35" fmla="*/ 2147483646 h 233"/>
                <a:gd name="T36" fmla="*/ 2147483646 w 279"/>
                <a:gd name="T37" fmla="*/ 2147483646 h 233"/>
                <a:gd name="T38" fmla="*/ 2147483646 w 279"/>
                <a:gd name="T39" fmla="*/ 2147483646 h 233"/>
                <a:gd name="T40" fmla="*/ 2147483646 w 279"/>
                <a:gd name="T41" fmla="*/ 2147483646 h 233"/>
                <a:gd name="T42" fmla="*/ 2147483646 w 279"/>
                <a:gd name="T43" fmla="*/ 2147483646 h 233"/>
                <a:gd name="T44" fmla="*/ 2147483646 w 279"/>
                <a:gd name="T45" fmla="*/ 2147483646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136"/>
            <p:cNvSpPr>
              <a:spLocks/>
            </p:cNvSpPr>
            <p:nvPr/>
          </p:nvSpPr>
          <p:spPr bwMode="auto">
            <a:xfrm>
              <a:off x="7045325" y="3832225"/>
              <a:ext cx="1312863" cy="549275"/>
            </a:xfrm>
            <a:custGeom>
              <a:avLst/>
              <a:gdLst>
                <a:gd name="T0" fmla="*/ 2147483646 w 505"/>
                <a:gd name="T1" fmla="*/ 0 h 229"/>
                <a:gd name="T2" fmla="*/ 2147483646 w 505"/>
                <a:gd name="T3" fmla="*/ 2147483646 h 229"/>
                <a:gd name="T4" fmla="*/ 2147483646 w 505"/>
                <a:gd name="T5" fmla="*/ 2147483646 h 229"/>
                <a:gd name="T6" fmla="*/ 2147483646 w 505"/>
                <a:gd name="T7" fmla="*/ 2147483646 h 229"/>
                <a:gd name="T8" fmla="*/ 2147483646 w 505"/>
                <a:gd name="T9" fmla="*/ 2147483646 h 229"/>
                <a:gd name="T10" fmla="*/ 2147483646 w 505"/>
                <a:gd name="T11" fmla="*/ 2147483646 h 229"/>
                <a:gd name="T12" fmla="*/ 2147483646 w 505"/>
                <a:gd name="T13" fmla="*/ 2147483646 h 229"/>
                <a:gd name="T14" fmla="*/ 2147483646 w 505"/>
                <a:gd name="T15" fmla="*/ 2147483646 h 229"/>
                <a:gd name="T16" fmla="*/ 2147483646 w 505"/>
                <a:gd name="T17" fmla="*/ 2147483646 h 229"/>
                <a:gd name="T18" fmla="*/ 2147483646 w 505"/>
                <a:gd name="T19" fmla="*/ 2147483646 h 229"/>
                <a:gd name="T20" fmla="*/ 2147483646 w 505"/>
                <a:gd name="T21" fmla="*/ 2147483646 h 229"/>
                <a:gd name="T22" fmla="*/ 2147483646 w 505"/>
                <a:gd name="T23" fmla="*/ 2147483646 h 229"/>
                <a:gd name="T24" fmla="*/ 2147483646 w 505"/>
                <a:gd name="T25" fmla="*/ 2147483646 h 229"/>
                <a:gd name="T26" fmla="*/ 2147483646 w 505"/>
                <a:gd name="T27" fmla="*/ 2147483646 h 229"/>
                <a:gd name="T28" fmla="*/ 2147483646 w 505"/>
                <a:gd name="T29" fmla="*/ 2147483646 h 229"/>
                <a:gd name="T30" fmla="*/ 2147483646 w 505"/>
                <a:gd name="T31" fmla="*/ 2147483646 h 229"/>
                <a:gd name="T32" fmla="*/ 2147483646 w 505"/>
                <a:gd name="T33" fmla="*/ 2147483646 h 229"/>
                <a:gd name="T34" fmla="*/ 2147483646 w 505"/>
                <a:gd name="T35" fmla="*/ 2147483646 h 229"/>
                <a:gd name="T36" fmla="*/ 0 w 505"/>
                <a:gd name="T37" fmla="*/ 2147483646 h 229"/>
                <a:gd name="T38" fmla="*/ 2147483646 w 505"/>
                <a:gd name="T39" fmla="*/ 2147483646 h 229"/>
                <a:gd name="T40" fmla="*/ 2147483646 w 505"/>
                <a:gd name="T41" fmla="*/ 2147483646 h 229"/>
                <a:gd name="T42" fmla="*/ 2147483646 w 505"/>
                <a:gd name="T43" fmla="*/ 2147483646 h 229"/>
                <a:gd name="T44" fmla="*/ 2147483646 w 505"/>
                <a:gd name="T45" fmla="*/ 2147483646 h 229"/>
                <a:gd name="T46" fmla="*/ 2147483646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137"/>
            <p:cNvSpPr>
              <a:spLocks/>
            </p:cNvSpPr>
            <p:nvPr/>
          </p:nvSpPr>
          <p:spPr bwMode="auto">
            <a:xfrm>
              <a:off x="7045325" y="3832225"/>
              <a:ext cx="1312863" cy="549275"/>
            </a:xfrm>
            <a:custGeom>
              <a:avLst/>
              <a:gdLst>
                <a:gd name="T0" fmla="*/ 2147483646 w 505"/>
                <a:gd name="T1" fmla="*/ 0 h 229"/>
                <a:gd name="T2" fmla="*/ 2147483646 w 505"/>
                <a:gd name="T3" fmla="*/ 2147483646 h 229"/>
                <a:gd name="T4" fmla="*/ 2147483646 w 505"/>
                <a:gd name="T5" fmla="*/ 2147483646 h 229"/>
                <a:gd name="T6" fmla="*/ 2147483646 w 505"/>
                <a:gd name="T7" fmla="*/ 2147483646 h 229"/>
                <a:gd name="T8" fmla="*/ 2147483646 w 505"/>
                <a:gd name="T9" fmla="*/ 2147483646 h 229"/>
                <a:gd name="T10" fmla="*/ 2147483646 w 505"/>
                <a:gd name="T11" fmla="*/ 2147483646 h 229"/>
                <a:gd name="T12" fmla="*/ 2147483646 w 505"/>
                <a:gd name="T13" fmla="*/ 2147483646 h 229"/>
                <a:gd name="T14" fmla="*/ 2147483646 w 505"/>
                <a:gd name="T15" fmla="*/ 2147483646 h 229"/>
                <a:gd name="T16" fmla="*/ 2147483646 w 505"/>
                <a:gd name="T17" fmla="*/ 2147483646 h 229"/>
                <a:gd name="T18" fmla="*/ 2147483646 w 505"/>
                <a:gd name="T19" fmla="*/ 2147483646 h 229"/>
                <a:gd name="T20" fmla="*/ 2147483646 w 505"/>
                <a:gd name="T21" fmla="*/ 2147483646 h 229"/>
                <a:gd name="T22" fmla="*/ 2147483646 w 505"/>
                <a:gd name="T23" fmla="*/ 2147483646 h 229"/>
                <a:gd name="T24" fmla="*/ 2147483646 w 505"/>
                <a:gd name="T25" fmla="*/ 2147483646 h 229"/>
                <a:gd name="T26" fmla="*/ 2147483646 w 505"/>
                <a:gd name="T27" fmla="*/ 2147483646 h 229"/>
                <a:gd name="T28" fmla="*/ 2147483646 w 505"/>
                <a:gd name="T29" fmla="*/ 2147483646 h 229"/>
                <a:gd name="T30" fmla="*/ 2147483646 w 505"/>
                <a:gd name="T31" fmla="*/ 2147483646 h 229"/>
                <a:gd name="T32" fmla="*/ 2147483646 w 505"/>
                <a:gd name="T33" fmla="*/ 2147483646 h 229"/>
                <a:gd name="T34" fmla="*/ 2147483646 w 505"/>
                <a:gd name="T35" fmla="*/ 2147483646 h 229"/>
                <a:gd name="T36" fmla="*/ 0 w 505"/>
                <a:gd name="T37" fmla="*/ 2147483646 h 229"/>
                <a:gd name="T38" fmla="*/ 2147483646 w 505"/>
                <a:gd name="T39" fmla="*/ 2147483646 h 229"/>
                <a:gd name="T40" fmla="*/ 2147483646 w 505"/>
                <a:gd name="T41" fmla="*/ 2147483646 h 229"/>
                <a:gd name="T42" fmla="*/ 2147483646 w 505"/>
                <a:gd name="T43" fmla="*/ 2147483646 h 229"/>
                <a:gd name="T44" fmla="*/ 2147483646 w 505"/>
                <a:gd name="T45" fmla="*/ 2147483646 h 229"/>
                <a:gd name="T46" fmla="*/ 2147483646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138"/>
            <p:cNvSpPr>
              <a:spLocks/>
            </p:cNvSpPr>
            <p:nvPr/>
          </p:nvSpPr>
          <p:spPr bwMode="auto">
            <a:xfrm>
              <a:off x="7097713" y="3452813"/>
              <a:ext cx="1155700" cy="600075"/>
            </a:xfrm>
            <a:custGeom>
              <a:avLst/>
              <a:gdLst>
                <a:gd name="T0" fmla="*/ 0 w 443"/>
                <a:gd name="T1" fmla="*/ 2147483646 h 250"/>
                <a:gd name="T2" fmla="*/ 2147483646 w 443"/>
                <a:gd name="T3" fmla="*/ 2147483646 h 250"/>
                <a:gd name="T4" fmla="*/ 2147483646 w 443"/>
                <a:gd name="T5" fmla="*/ 2147483646 h 250"/>
                <a:gd name="T6" fmla="*/ 2147483646 w 443"/>
                <a:gd name="T7" fmla="*/ 2147483646 h 250"/>
                <a:gd name="T8" fmla="*/ 2147483646 w 443"/>
                <a:gd name="T9" fmla="*/ 2147483646 h 250"/>
                <a:gd name="T10" fmla="*/ 2147483646 w 443"/>
                <a:gd name="T11" fmla="*/ 2147483646 h 250"/>
                <a:gd name="T12" fmla="*/ 2147483646 w 443"/>
                <a:gd name="T13" fmla="*/ 2147483646 h 250"/>
                <a:gd name="T14" fmla="*/ 2147483646 w 443"/>
                <a:gd name="T15" fmla="*/ 2147483646 h 250"/>
                <a:gd name="T16" fmla="*/ 2147483646 w 443"/>
                <a:gd name="T17" fmla="*/ 2147483646 h 250"/>
                <a:gd name="T18" fmla="*/ 2147483646 w 443"/>
                <a:gd name="T19" fmla="*/ 2147483646 h 250"/>
                <a:gd name="T20" fmla="*/ 2147483646 w 443"/>
                <a:gd name="T21" fmla="*/ 0 h 250"/>
                <a:gd name="T22" fmla="*/ 2147483646 w 443"/>
                <a:gd name="T23" fmla="*/ 2147483646 h 250"/>
                <a:gd name="T24" fmla="*/ 2147483646 w 443"/>
                <a:gd name="T25" fmla="*/ 2147483646 h 250"/>
                <a:gd name="T26" fmla="*/ 2147483646 w 443"/>
                <a:gd name="T27" fmla="*/ 2147483646 h 250"/>
                <a:gd name="T28" fmla="*/ 2147483646 w 443"/>
                <a:gd name="T29" fmla="*/ 2147483646 h 250"/>
                <a:gd name="T30" fmla="*/ 2147483646 w 443"/>
                <a:gd name="T31" fmla="*/ 2147483646 h 250"/>
                <a:gd name="T32" fmla="*/ 2147483646 w 443"/>
                <a:gd name="T33" fmla="*/ 2147483646 h 250"/>
                <a:gd name="T34" fmla="*/ 2147483646 w 443"/>
                <a:gd name="T35" fmla="*/ 2147483646 h 250"/>
                <a:gd name="T36" fmla="*/ 2147483646 w 443"/>
                <a:gd name="T37" fmla="*/ 2147483646 h 250"/>
                <a:gd name="T38" fmla="*/ 2147483646 w 443"/>
                <a:gd name="T39" fmla="*/ 2147483646 h 250"/>
                <a:gd name="T40" fmla="*/ 0 w 443"/>
                <a:gd name="T41" fmla="*/ 2147483646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139"/>
            <p:cNvSpPr>
              <a:spLocks/>
            </p:cNvSpPr>
            <p:nvPr/>
          </p:nvSpPr>
          <p:spPr bwMode="auto">
            <a:xfrm>
              <a:off x="7097713" y="3452813"/>
              <a:ext cx="1155700" cy="600075"/>
            </a:xfrm>
            <a:custGeom>
              <a:avLst/>
              <a:gdLst>
                <a:gd name="T0" fmla="*/ 0 w 443"/>
                <a:gd name="T1" fmla="*/ 2147483646 h 250"/>
                <a:gd name="T2" fmla="*/ 2147483646 w 443"/>
                <a:gd name="T3" fmla="*/ 2147483646 h 250"/>
                <a:gd name="T4" fmla="*/ 2147483646 w 443"/>
                <a:gd name="T5" fmla="*/ 2147483646 h 250"/>
                <a:gd name="T6" fmla="*/ 2147483646 w 443"/>
                <a:gd name="T7" fmla="*/ 2147483646 h 250"/>
                <a:gd name="T8" fmla="*/ 2147483646 w 443"/>
                <a:gd name="T9" fmla="*/ 2147483646 h 250"/>
                <a:gd name="T10" fmla="*/ 2147483646 w 443"/>
                <a:gd name="T11" fmla="*/ 2147483646 h 250"/>
                <a:gd name="T12" fmla="*/ 2147483646 w 443"/>
                <a:gd name="T13" fmla="*/ 2147483646 h 250"/>
                <a:gd name="T14" fmla="*/ 2147483646 w 443"/>
                <a:gd name="T15" fmla="*/ 2147483646 h 250"/>
                <a:gd name="T16" fmla="*/ 2147483646 w 443"/>
                <a:gd name="T17" fmla="*/ 2147483646 h 250"/>
                <a:gd name="T18" fmla="*/ 2147483646 w 443"/>
                <a:gd name="T19" fmla="*/ 2147483646 h 250"/>
                <a:gd name="T20" fmla="*/ 2147483646 w 443"/>
                <a:gd name="T21" fmla="*/ 0 h 250"/>
                <a:gd name="T22" fmla="*/ 2147483646 w 443"/>
                <a:gd name="T23" fmla="*/ 2147483646 h 250"/>
                <a:gd name="T24" fmla="*/ 2147483646 w 443"/>
                <a:gd name="T25" fmla="*/ 2147483646 h 250"/>
                <a:gd name="T26" fmla="*/ 2147483646 w 443"/>
                <a:gd name="T27" fmla="*/ 2147483646 h 250"/>
                <a:gd name="T28" fmla="*/ 2147483646 w 443"/>
                <a:gd name="T29" fmla="*/ 2147483646 h 250"/>
                <a:gd name="T30" fmla="*/ 2147483646 w 443"/>
                <a:gd name="T31" fmla="*/ 2147483646 h 250"/>
                <a:gd name="T32" fmla="*/ 2147483646 w 443"/>
                <a:gd name="T33" fmla="*/ 2147483646 h 250"/>
                <a:gd name="T34" fmla="*/ 2147483646 w 443"/>
                <a:gd name="T35" fmla="*/ 2147483646 h 250"/>
                <a:gd name="T36" fmla="*/ 2147483646 w 443"/>
                <a:gd name="T37" fmla="*/ 2147483646 h 250"/>
                <a:gd name="T38" fmla="*/ 2147483646 w 443"/>
                <a:gd name="T39" fmla="*/ 2147483646 h 250"/>
                <a:gd name="T40" fmla="*/ 0 w 443"/>
                <a:gd name="T41" fmla="*/ 2147483646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140"/>
            <p:cNvSpPr>
              <a:spLocks/>
            </p:cNvSpPr>
            <p:nvPr/>
          </p:nvSpPr>
          <p:spPr bwMode="auto">
            <a:xfrm>
              <a:off x="7180263" y="3278188"/>
              <a:ext cx="696912" cy="646112"/>
            </a:xfrm>
            <a:custGeom>
              <a:avLst/>
              <a:gdLst>
                <a:gd name="T0" fmla="*/ 2147483646 w 267"/>
                <a:gd name="T1" fmla="*/ 2147483646 h 268"/>
                <a:gd name="T2" fmla="*/ 2147483646 w 267"/>
                <a:gd name="T3" fmla="*/ 2147483646 h 268"/>
                <a:gd name="T4" fmla="*/ 2147483646 w 267"/>
                <a:gd name="T5" fmla="*/ 2147483646 h 268"/>
                <a:gd name="T6" fmla="*/ 2147483646 w 267"/>
                <a:gd name="T7" fmla="*/ 2147483646 h 268"/>
                <a:gd name="T8" fmla="*/ 0 w 267"/>
                <a:gd name="T9" fmla="*/ 2147483646 h 268"/>
                <a:gd name="T10" fmla="*/ 2147483646 w 267"/>
                <a:gd name="T11" fmla="*/ 2147483646 h 268"/>
                <a:gd name="T12" fmla="*/ 2147483646 w 267"/>
                <a:gd name="T13" fmla="*/ 2147483646 h 268"/>
                <a:gd name="T14" fmla="*/ 2147483646 w 267"/>
                <a:gd name="T15" fmla="*/ 2147483646 h 268"/>
                <a:gd name="T16" fmla="*/ 2147483646 w 267"/>
                <a:gd name="T17" fmla="*/ 0 h 268"/>
                <a:gd name="T18" fmla="*/ 2147483646 w 267"/>
                <a:gd name="T19" fmla="*/ 2147483646 h 268"/>
                <a:gd name="T20" fmla="*/ 2147483646 w 267"/>
                <a:gd name="T21" fmla="*/ 2147483646 h 268"/>
                <a:gd name="T22" fmla="*/ 2147483646 w 267"/>
                <a:gd name="T23" fmla="*/ 2147483646 h 268"/>
                <a:gd name="T24" fmla="*/ 2147483646 w 267"/>
                <a:gd name="T25" fmla="*/ 2147483646 h 268"/>
                <a:gd name="T26" fmla="*/ 2147483646 w 267"/>
                <a:gd name="T27" fmla="*/ 2147483646 h 268"/>
                <a:gd name="T28" fmla="*/ 2147483646 w 267"/>
                <a:gd name="T29" fmla="*/ 2147483646 h 268"/>
                <a:gd name="T30" fmla="*/ 2147483646 w 267"/>
                <a:gd name="T31" fmla="*/ 2147483646 h 268"/>
                <a:gd name="T32" fmla="*/ 2147483646 w 267"/>
                <a:gd name="T33" fmla="*/ 2147483646 h 268"/>
                <a:gd name="T34" fmla="*/ 2147483646 w 267"/>
                <a:gd name="T35" fmla="*/ 2147483646 h 268"/>
                <a:gd name="T36" fmla="*/ 2147483646 w 267"/>
                <a:gd name="T37" fmla="*/ 2147483646 h 268"/>
                <a:gd name="T38" fmla="*/ 2147483646 w 267"/>
                <a:gd name="T39" fmla="*/ 2147483646 h 268"/>
                <a:gd name="T40" fmla="*/ 2147483646 w 267"/>
                <a:gd name="T41" fmla="*/ 2147483646 h 268"/>
                <a:gd name="T42" fmla="*/ 2147483646 w 267"/>
                <a:gd name="T43" fmla="*/ 2147483646 h 268"/>
                <a:gd name="T44" fmla="*/ 2147483646 w 267"/>
                <a:gd name="T45" fmla="*/ 214748364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141"/>
            <p:cNvSpPr>
              <a:spLocks/>
            </p:cNvSpPr>
            <p:nvPr/>
          </p:nvSpPr>
          <p:spPr bwMode="auto">
            <a:xfrm>
              <a:off x="7180263" y="3278188"/>
              <a:ext cx="696912" cy="646112"/>
            </a:xfrm>
            <a:custGeom>
              <a:avLst/>
              <a:gdLst>
                <a:gd name="T0" fmla="*/ 2147483646 w 267"/>
                <a:gd name="T1" fmla="*/ 2147483646 h 268"/>
                <a:gd name="T2" fmla="*/ 2147483646 w 267"/>
                <a:gd name="T3" fmla="*/ 2147483646 h 268"/>
                <a:gd name="T4" fmla="*/ 2147483646 w 267"/>
                <a:gd name="T5" fmla="*/ 2147483646 h 268"/>
                <a:gd name="T6" fmla="*/ 2147483646 w 267"/>
                <a:gd name="T7" fmla="*/ 2147483646 h 268"/>
                <a:gd name="T8" fmla="*/ 0 w 267"/>
                <a:gd name="T9" fmla="*/ 2147483646 h 268"/>
                <a:gd name="T10" fmla="*/ 2147483646 w 267"/>
                <a:gd name="T11" fmla="*/ 2147483646 h 268"/>
                <a:gd name="T12" fmla="*/ 2147483646 w 267"/>
                <a:gd name="T13" fmla="*/ 2147483646 h 268"/>
                <a:gd name="T14" fmla="*/ 2147483646 w 267"/>
                <a:gd name="T15" fmla="*/ 2147483646 h 268"/>
                <a:gd name="T16" fmla="*/ 2147483646 w 267"/>
                <a:gd name="T17" fmla="*/ 0 h 268"/>
                <a:gd name="T18" fmla="*/ 2147483646 w 267"/>
                <a:gd name="T19" fmla="*/ 2147483646 h 268"/>
                <a:gd name="T20" fmla="*/ 2147483646 w 267"/>
                <a:gd name="T21" fmla="*/ 2147483646 h 268"/>
                <a:gd name="T22" fmla="*/ 2147483646 w 267"/>
                <a:gd name="T23" fmla="*/ 2147483646 h 268"/>
                <a:gd name="T24" fmla="*/ 2147483646 w 267"/>
                <a:gd name="T25" fmla="*/ 2147483646 h 268"/>
                <a:gd name="T26" fmla="*/ 2147483646 w 267"/>
                <a:gd name="T27" fmla="*/ 2147483646 h 268"/>
                <a:gd name="T28" fmla="*/ 2147483646 w 267"/>
                <a:gd name="T29" fmla="*/ 2147483646 h 268"/>
                <a:gd name="T30" fmla="*/ 2147483646 w 267"/>
                <a:gd name="T31" fmla="*/ 2147483646 h 268"/>
                <a:gd name="T32" fmla="*/ 2147483646 w 267"/>
                <a:gd name="T33" fmla="*/ 2147483646 h 268"/>
                <a:gd name="T34" fmla="*/ 2147483646 w 267"/>
                <a:gd name="T35" fmla="*/ 2147483646 h 268"/>
                <a:gd name="T36" fmla="*/ 2147483646 w 267"/>
                <a:gd name="T37" fmla="*/ 2147483646 h 268"/>
                <a:gd name="T38" fmla="*/ 2147483646 w 267"/>
                <a:gd name="T39" fmla="*/ 2147483646 h 268"/>
                <a:gd name="T40" fmla="*/ 2147483646 w 267"/>
                <a:gd name="T41" fmla="*/ 2147483646 h 268"/>
                <a:gd name="T42" fmla="*/ 2147483646 w 267"/>
                <a:gd name="T43" fmla="*/ 2147483646 h 268"/>
                <a:gd name="T44" fmla="*/ 2147483646 w 267"/>
                <a:gd name="T45" fmla="*/ 214748364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142"/>
            <p:cNvSpPr>
              <a:spLocks/>
            </p:cNvSpPr>
            <p:nvPr/>
          </p:nvSpPr>
          <p:spPr bwMode="auto">
            <a:xfrm>
              <a:off x="7593013" y="3311525"/>
              <a:ext cx="708025" cy="349250"/>
            </a:xfrm>
            <a:custGeom>
              <a:avLst/>
              <a:gdLst>
                <a:gd name="T0" fmla="*/ 0 w 272"/>
                <a:gd name="T1" fmla="*/ 2147483646 h 146"/>
                <a:gd name="T2" fmla="*/ 2147483646 w 272"/>
                <a:gd name="T3" fmla="*/ 0 h 146"/>
                <a:gd name="T4" fmla="*/ 2147483646 w 272"/>
                <a:gd name="T5" fmla="*/ 2147483646 h 146"/>
                <a:gd name="T6" fmla="*/ 2147483646 w 272"/>
                <a:gd name="T7" fmla="*/ 2147483646 h 146"/>
                <a:gd name="T8" fmla="*/ 2147483646 w 272"/>
                <a:gd name="T9" fmla="*/ 2147483646 h 146"/>
                <a:gd name="T10" fmla="*/ 2147483646 w 272"/>
                <a:gd name="T11" fmla="*/ 2147483646 h 146"/>
                <a:gd name="T12" fmla="*/ 2147483646 w 272"/>
                <a:gd name="T13" fmla="*/ 2147483646 h 146"/>
                <a:gd name="T14" fmla="*/ 2147483646 w 272"/>
                <a:gd name="T15" fmla="*/ 2147483646 h 146"/>
                <a:gd name="T16" fmla="*/ 2147483646 w 272"/>
                <a:gd name="T17" fmla="*/ 2147483646 h 146"/>
                <a:gd name="T18" fmla="*/ 2147483646 w 272"/>
                <a:gd name="T19" fmla="*/ 2147483646 h 146"/>
                <a:gd name="T20" fmla="*/ 2147483646 w 272"/>
                <a:gd name="T21" fmla="*/ 2147483646 h 146"/>
                <a:gd name="T22" fmla="*/ 2147483646 w 272"/>
                <a:gd name="T23" fmla="*/ 2147483646 h 146"/>
                <a:gd name="T24" fmla="*/ 2147483646 w 272"/>
                <a:gd name="T25" fmla="*/ 2147483646 h 146"/>
                <a:gd name="T26" fmla="*/ 2147483646 w 272"/>
                <a:gd name="T27" fmla="*/ 2147483646 h 146"/>
                <a:gd name="T28" fmla="*/ 2147483646 w 272"/>
                <a:gd name="T29" fmla="*/ 2147483646 h 146"/>
                <a:gd name="T30" fmla="*/ 2147483646 w 272"/>
                <a:gd name="T31" fmla="*/ 2147483646 h 146"/>
                <a:gd name="T32" fmla="*/ 2147483646 w 272"/>
                <a:gd name="T33" fmla="*/ 2147483646 h 146"/>
                <a:gd name="T34" fmla="*/ 2147483646 w 272"/>
                <a:gd name="T35" fmla="*/ 2147483646 h 146"/>
                <a:gd name="T36" fmla="*/ 2147483646 w 272"/>
                <a:gd name="T37" fmla="*/ 2147483646 h 146"/>
                <a:gd name="T38" fmla="*/ 2147483646 w 272"/>
                <a:gd name="T39" fmla="*/ 2147483646 h 146"/>
                <a:gd name="T40" fmla="*/ 2147483646 w 272"/>
                <a:gd name="T41" fmla="*/ 2147483646 h 146"/>
                <a:gd name="T42" fmla="*/ 2147483646 w 272"/>
                <a:gd name="T43" fmla="*/ 2147483646 h 146"/>
                <a:gd name="T44" fmla="*/ 0 w 272"/>
                <a:gd name="T45" fmla="*/ 2147483646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143"/>
            <p:cNvSpPr>
              <a:spLocks/>
            </p:cNvSpPr>
            <p:nvPr/>
          </p:nvSpPr>
          <p:spPr bwMode="auto">
            <a:xfrm>
              <a:off x="7593013" y="3311525"/>
              <a:ext cx="708025" cy="349250"/>
            </a:xfrm>
            <a:custGeom>
              <a:avLst/>
              <a:gdLst>
                <a:gd name="T0" fmla="*/ 0 w 272"/>
                <a:gd name="T1" fmla="*/ 2147483646 h 146"/>
                <a:gd name="T2" fmla="*/ 2147483646 w 272"/>
                <a:gd name="T3" fmla="*/ 0 h 146"/>
                <a:gd name="T4" fmla="*/ 2147483646 w 272"/>
                <a:gd name="T5" fmla="*/ 2147483646 h 146"/>
                <a:gd name="T6" fmla="*/ 2147483646 w 272"/>
                <a:gd name="T7" fmla="*/ 2147483646 h 146"/>
                <a:gd name="T8" fmla="*/ 2147483646 w 272"/>
                <a:gd name="T9" fmla="*/ 2147483646 h 146"/>
                <a:gd name="T10" fmla="*/ 2147483646 w 272"/>
                <a:gd name="T11" fmla="*/ 2147483646 h 146"/>
                <a:gd name="T12" fmla="*/ 2147483646 w 272"/>
                <a:gd name="T13" fmla="*/ 2147483646 h 146"/>
                <a:gd name="T14" fmla="*/ 2147483646 w 272"/>
                <a:gd name="T15" fmla="*/ 2147483646 h 146"/>
                <a:gd name="T16" fmla="*/ 2147483646 w 272"/>
                <a:gd name="T17" fmla="*/ 2147483646 h 146"/>
                <a:gd name="T18" fmla="*/ 2147483646 w 272"/>
                <a:gd name="T19" fmla="*/ 2147483646 h 146"/>
                <a:gd name="T20" fmla="*/ 2147483646 w 272"/>
                <a:gd name="T21" fmla="*/ 2147483646 h 146"/>
                <a:gd name="T22" fmla="*/ 2147483646 w 272"/>
                <a:gd name="T23" fmla="*/ 2147483646 h 146"/>
                <a:gd name="T24" fmla="*/ 2147483646 w 272"/>
                <a:gd name="T25" fmla="*/ 2147483646 h 146"/>
                <a:gd name="T26" fmla="*/ 2147483646 w 272"/>
                <a:gd name="T27" fmla="*/ 2147483646 h 146"/>
                <a:gd name="T28" fmla="*/ 2147483646 w 272"/>
                <a:gd name="T29" fmla="*/ 2147483646 h 146"/>
                <a:gd name="T30" fmla="*/ 2147483646 w 272"/>
                <a:gd name="T31" fmla="*/ 2147483646 h 146"/>
                <a:gd name="T32" fmla="*/ 2147483646 w 272"/>
                <a:gd name="T33" fmla="*/ 2147483646 h 146"/>
                <a:gd name="T34" fmla="*/ 2147483646 w 272"/>
                <a:gd name="T35" fmla="*/ 2147483646 h 146"/>
                <a:gd name="T36" fmla="*/ 2147483646 w 272"/>
                <a:gd name="T37" fmla="*/ 2147483646 h 146"/>
                <a:gd name="T38" fmla="*/ 2147483646 w 272"/>
                <a:gd name="T39" fmla="*/ 2147483646 h 146"/>
                <a:gd name="T40" fmla="*/ 2147483646 w 272"/>
                <a:gd name="T41" fmla="*/ 2147483646 h 146"/>
                <a:gd name="T42" fmla="*/ 2147483646 w 272"/>
                <a:gd name="T43" fmla="*/ 2147483646 h 146"/>
                <a:gd name="T44" fmla="*/ 0 w 272"/>
                <a:gd name="T45" fmla="*/ 2147483646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path>
              </a:pathLst>
            </a:custGeom>
            <a:solidFill>
              <a:schemeClr val="accent1"/>
            </a:solidFill>
            <a:ln w="7938">
              <a:solidFill>
                <a:srgbClr val="000000"/>
              </a:solidFill>
              <a:prstDash val="solid"/>
              <a:round/>
              <a:headEnd/>
              <a:tailEnd/>
            </a:ln>
          </p:spPr>
          <p:txBody>
            <a:bodyPr/>
            <a:lstStyle/>
            <a:p>
              <a:endParaRPr lang="en-US"/>
            </a:p>
          </p:txBody>
        </p:sp>
        <p:sp>
          <p:nvSpPr>
            <p:cNvPr id="351" name="Freeform 144"/>
            <p:cNvSpPr>
              <a:spLocks/>
            </p:cNvSpPr>
            <p:nvPr/>
          </p:nvSpPr>
          <p:spPr bwMode="auto">
            <a:xfrm>
              <a:off x="8213725" y="3378200"/>
              <a:ext cx="87313" cy="171450"/>
            </a:xfrm>
            <a:custGeom>
              <a:avLst/>
              <a:gdLst>
                <a:gd name="T0" fmla="*/ 2147483646 w 33"/>
                <a:gd name="T1" fmla="*/ 0 h 72"/>
                <a:gd name="T2" fmla="*/ 2147483646 w 33"/>
                <a:gd name="T3" fmla="*/ 2147483646 h 72"/>
                <a:gd name="T4" fmla="*/ 2147483646 w 33"/>
                <a:gd name="T5" fmla="*/ 2147483646 h 72"/>
                <a:gd name="T6" fmla="*/ 2147483646 w 33"/>
                <a:gd name="T7" fmla="*/ 2147483646 h 72"/>
                <a:gd name="T8" fmla="*/ 0 w 33"/>
                <a:gd name="T9" fmla="*/ 2147483646 h 72"/>
                <a:gd name="T10" fmla="*/ 2147483646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145"/>
            <p:cNvSpPr>
              <a:spLocks/>
            </p:cNvSpPr>
            <p:nvPr/>
          </p:nvSpPr>
          <p:spPr bwMode="auto">
            <a:xfrm>
              <a:off x="8213725" y="3378200"/>
              <a:ext cx="87313" cy="171450"/>
            </a:xfrm>
            <a:custGeom>
              <a:avLst/>
              <a:gdLst>
                <a:gd name="T0" fmla="*/ 2147483646 w 33"/>
                <a:gd name="T1" fmla="*/ 0 h 72"/>
                <a:gd name="T2" fmla="*/ 2147483646 w 33"/>
                <a:gd name="T3" fmla="*/ 2147483646 h 72"/>
                <a:gd name="T4" fmla="*/ 2147483646 w 33"/>
                <a:gd name="T5" fmla="*/ 2147483646 h 72"/>
                <a:gd name="T6" fmla="*/ 2147483646 w 33"/>
                <a:gd name="T7" fmla="*/ 2147483646 h 72"/>
                <a:gd name="T8" fmla="*/ 0 w 33"/>
                <a:gd name="T9" fmla="*/ 2147483646 h 72"/>
                <a:gd name="T10" fmla="*/ 2147483646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path>
              </a:pathLst>
            </a:custGeom>
            <a:solidFill>
              <a:schemeClr val="accent1"/>
            </a:solidFill>
            <a:ln w="7938">
              <a:solidFill>
                <a:srgbClr val="000000"/>
              </a:solidFill>
              <a:prstDash val="solid"/>
              <a:round/>
              <a:headEnd/>
              <a:tailEnd/>
            </a:ln>
          </p:spPr>
          <p:txBody>
            <a:bodyPr/>
            <a:lstStyle/>
            <a:p>
              <a:endParaRPr lang="en-US"/>
            </a:p>
          </p:txBody>
        </p:sp>
        <p:sp>
          <p:nvSpPr>
            <p:cNvPr id="353" name="Freeform 146"/>
            <p:cNvSpPr>
              <a:spLocks/>
            </p:cNvSpPr>
            <p:nvPr/>
          </p:nvSpPr>
          <p:spPr bwMode="auto">
            <a:xfrm>
              <a:off x="7364413" y="2917825"/>
              <a:ext cx="904875" cy="549275"/>
            </a:xfrm>
            <a:custGeom>
              <a:avLst/>
              <a:gdLst>
                <a:gd name="T0" fmla="*/ 0 w 347"/>
                <a:gd name="T1" fmla="*/ 2147483646 h 228"/>
                <a:gd name="T2" fmla="*/ 2147483646 w 347"/>
                <a:gd name="T3" fmla="*/ 2147483646 h 228"/>
                <a:gd name="T4" fmla="*/ 2147483646 w 347"/>
                <a:gd name="T5" fmla="*/ 2147483646 h 228"/>
                <a:gd name="T6" fmla="*/ 2147483646 w 347"/>
                <a:gd name="T7" fmla="*/ 0 h 228"/>
                <a:gd name="T8" fmla="*/ 2147483646 w 347"/>
                <a:gd name="T9" fmla="*/ 2147483646 h 228"/>
                <a:gd name="T10" fmla="*/ 2147483646 w 347"/>
                <a:gd name="T11" fmla="*/ 2147483646 h 228"/>
                <a:gd name="T12" fmla="*/ 2147483646 w 347"/>
                <a:gd name="T13" fmla="*/ 2147483646 h 228"/>
                <a:gd name="T14" fmla="*/ 2147483646 w 347"/>
                <a:gd name="T15" fmla="*/ 2147483646 h 228"/>
                <a:gd name="T16" fmla="*/ 2147483646 w 347"/>
                <a:gd name="T17" fmla="*/ 2147483646 h 228"/>
                <a:gd name="T18" fmla="*/ 2147483646 w 347"/>
                <a:gd name="T19" fmla="*/ 2147483646 h 228"/>
                <a:gd name="T20" fmla="*/ 2147483646 w 347"/>
                <a:gd name="T21" fmla="*/ 2147483646 h 228"/>
                <a:gd name="T22" fmla="*/ 2147483646 w 347"/>
                <a:gd name="T23" fmla="*/ 2147483646 h 228"/>
                <a:gd name="T24" fmla="*/ 2147483646 w 347"/>
                <a:gd name="T25" fmla="*/ 2147483646 h 228"/>
                <a:gd name="T26" fmla="*/ 2147483646 w 347"/>
                <a:gd name="T27" fmla="*/ 2147483646 h 228"/>
                <a:gd name="T28" fmla="*/ 2147483646 w 347"/>
                <a:gd name="T29" fmla="*/ 2147483646 h 228"/>
                <a:gd name="T30" fmla="*/ 2147483646 w 347"/>
                <a:gd name="T31" fmla="*/ 2147483646 h 228"/>
                <a:gd name="T32" fmla="*/ 0 w 347"/>
                <a:gd name="T33" fmla="*/ 2147483646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147"/>
            <p:cNvSpPr>
              <a:spLocks/>
            </p:cNvSpPr>
            <p:nvPr/>
          </p:nvSpPr>
          <p:spPr bwMode="auto">
            <a:xfrm>
              <a:off x="7364413" y="2917825"/>
              <a:ext cx="904875" cy="549275"/>
            </a:xfrm>
            <a:custGeom>
              <a:avLst/>
              <a:gdLst>
                <a:gd name="T0" fmla="*/ 0 w 347"/>
                <a:gd name="T1" fmla="*/ 2147483646 h 228"/>
                <a:gd name="T2" fmla="*/ 2147483646 w 347"/>
                <a:gd name="T3" fmla="*/ 2147483646 h 228"/>
                <a:gd name="T4" fmla="*/ 2147483646 w 347"/>
                <a:gd name="T5" fmla="*/ 2147483646 h 228"/>
                <a:gd name="T6" fmla="*/ 2147483646 w 347"/>
                <a:gd name="T7" fmla="*/ 0 h 228"/>
                <a:gd name="T8" fmla="*/ 2147483646 w 347"/>
                <a:gd name="T9" fmla="*/ 2147483646 h 228"/>
                <a:gd name="T10" fmla="*/ 2147483646 w 347"/>
                <a:gd name="T11" fmla="*/ 2147483646 h 228"/>
                <a:gd name="T12" fmla="*/ 2147483646 w 347"/>
                <a:gd name="T13" fmla="*/ 2147483646 h 228"/>
                <a:gd name="T14" fmla="*/ 2147483646 w 347"/>
                <a:gd name="T15" fmla="*/ 2147483646 h 228"/>
                <a:gd name="T16" fmla="*/ 2147483646 w 347"/>
                <a:gd name="T17" fmla="*/ 2147483646 h 228"/>
                <a:gd name="T18" fmla="*/ 2147483646 w 347"/>
                <a:gd name="T19" fmla="*/ 2147483646 h 228"/>
                <a:gd name="T20" fmla="*/ 2147483646 w 347"/>
                <a:gd name="T21" fmla="*/ 2147483646 h 228"/>
                <a:gd name="T22" fmla="*/ 2147483646 w 347"/>
                <a:gd name="T23" fmla="*/ 2147483646 h 228"/>
                <a:gd name="T24" fmla="*/ 2147483646 w 347"/>
                <a:gd name="T25" fmla="*/ 2147483646 h 228"/>
                <a:gd name="T26" fmla="*/ 2147483646 w 347"/>
                <a:gd name="T27" fmla="*/ 2147483646 h 228"/>
                <a:gd name="T28" fmla="*/ 2147483646 w 347"/>
                <a:gd name="T29" fmla="*/ 2147483646 h 228"/>
                <a:gd name="T30" fmla="*/ 2147483646 w 347"/>
                <a:gd name="T31" fmla="*/ 2147483646 h 228"/>
                <a:gd name="T32" fmla="*/ 0 w 347"/>
                <a:gd name="T33" fmla="*/ 2147483646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148"/>
            <p:cNvSpPr>
              <a:spLocks/>
            </p:cNvSpPr>
            <p:nvPr/>
          </p:nvSpPr>
          <p:spPr bwMode="auto">
            <a:xfrm>
              <a:off x="7453313" y="2338388"/>
              <a:ext cx="1114425" cy="755650"/>
            </a:xfrm>
            <a:custGeom>
              <a:avLst/>
              <a:gdLst>
                <a:gd name="T0" fmla="*/ 2147483646 w 428"/>
                <a:gd name="T1" fmla="*/ 2147483646 h 313"/>
                <a:gd name="T2" fmla="*/ 2147483646 w 428"/>
                <a:gd name="T3" fmla="*/ 2147483646 h 313"/>
                <a:gd name="T4" fmla="*/ 2147483646 w 428"/>
                <a:gd name="T5" fmla="*/ 2147483646 h 313"/>
                <a:gd name="T6" fmla="*/ 2147483646 w 428"/>
                <a:gd name="T7" fmla="*/ 2147483646 h 313"/>
                <a:gd name="T8" fmla="*/ 2147483646 w 428"/>
                <a:gd name="T9" fmla="*/ 2147483646 h 313"/>
                <a:gd name="T10" fmla="*/ 2147483646 w 428"/>
                <a:gd name="T11" fmla="*/ 2147483646 h 313"/>
                <a:gd name="T12" fmla="*/ 2147483646 w 428"/>
                <a:gd name="T13" fmla="*/ 2147483646 h 313"/>
                <a:gd name="T14" fmla="*/ 2147483646 w 428"/>
                <a:gd name="T15" fmla="*/ 2147483646 h 313"/>
                <a:gd name="T16" fmla="*/ 2147483646 w 428"/>
                <a:gd name="T17" fmla="*/ 2147483646 h 313"/>
                <a:gd name="T18" fmla="*/ 2147483646 w 428"/>
                <a:gd name="T19" fmla="*/ 0 h 313"/>
                <a:gd name="T20" fmla="*/ 2147483646 w 428"/>
                <a:gd name="T21" fmla="*/ 2147483646 h 313"/>
                <a:gd name="T22" fmla="*/ 2147483646 w 428"/>
                <a:gd name="T23" fmla="*/ 2147483646 h 313"/>
                <a:gd name="T24" fmla="*/ 2147483646 w 428"/>
                <a:gd name="T25" fmla="*/ 2147483646 h 313"/>
                <a:gd name="T26" fmla="*/ 2147483646 w 428"/>
                <a:gd name="T27" fmla="*/ 2147483646 h 313"/>
                <a:gd name="T28" fmla="*/ 2147483646 w 428"/>
                <a:gd name="T29" fmla="*/ 2147483646 h 313"/>
                <a:gd name="T30" fmla="*/ 2147483646 w 428"/>
                <a:gd name="T31" fmla="*/ 2147483646 h 313"/>
                <a:gd name="T32" fmla="*/ 2147483646 w 428"/>
                <a:gd name="T33" fmla="*/ 2147483646 h 313"/>
                <a:gd name="T34" fmla="*/ 2147483646 w 428"/>
                <a:gd name="T35" fmla="*/ 2147483646 h 313"/>
                <a:gd name="T36" fmla="*/ 2147483646 w 428"/>
                <a:gd name="T37" fmla="*/ 2147483646 h 313"/>
                <a:gd name="T38" fmla="*/ 2147483646 w 428"/>
                <a:gd name="T39" fmla="*/ 2147483646 h 313"/>
                <a:gd name="T40" fmla="*/ 2147483646 w 428"/>
                <a:gd name="T41" fmla="*/ 2147483646 h 313"/>
                <a:gd name="T42" fmla="*/ 2147483646 w 428"/>
                <a:gd name="T43" fmla="*/ 2147483646 h 313"/>
                <a:gd name="T44" fmla="*/ 2147483646 w 428"/>
                <a:gd name="T45" fmla="*/ 2147483646 h 313"/>
                <a:gd name="T46" fmla="*/ 2147483646 w 428"/>
                <a:gd name="T47" fmla="*/ 2147483646 h 313"/>
                <a:gd name="T48" fmla="*/ 2147483646 w 428"/>
                <a:gd name="T49" fmla="*/ 2147483646 h 313"/>
                <a:gd name="T50" fmla="*/ 2147483646 w 428"/>
                <a:gd name="T51" fmla="*/ 2147483646 h 313"/>
                <a:gd name="T52" fmla="*/ 2147483646 w 428"/>
                <a:gd name="T53" fmla="*/ 2147483646 h 313"/>
                <a:gd name="T54" fmla="*/ 0 w 428"/>
                <a:gd name="T55" fmla="*/ 2147483646 h 313"/>
                <a:gd name="T56" fmla="*/ 2147483646 w 428"/>
                <a:gd name="T57" fmla="*/ 2147483646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149"/>
            <p:cNvSpPr>
              <a:spLocks/>
            </p:cNvSpPr>
            <p:nvPr/>
          </p:nvSpPr>
          <p:spPr bwMode="auto">
            <a:xfrm>
              <a:off x="7453313" y="2338388"/>
              <a:ext cx="1114425" cy="755650"/>
            </a:xfrm>
            <a:custGeom>
              <a:avLst/>
              <a:gdLst>
                <a:gd name="T0" fmla="*/ 2147483646 w 428"/>
                <a:gd name="T1" fmla="*/ 2147483646 h 313"/>
                <a:gd name="T2" fmla="*/ 2147483646 w 428"/>
                <a:gd name="T3" fmla="*/ 2147483646 h 313"/>
                <a:gd name="T4" fmla="*/ 2147483646 w 428"/>
                <a:gd name="T5" fmla="*/ 2147483646 h 313"/>
                <a:gd name="T6" fmla="*/ 2147483646 w 428"/>
                <a:gd name="T7" fmla="*/ 2147483646 h 313"/>
                <a:gd name="T8" fmla="*/ 2147483646 w 428"/>
                <a:gd name="T9" fmla="*/ 2147483646 h 313"/>
                <a:gd name="T10" fmla="*/ 2147483646 w 428"/>
                <a:gd name="T11" fmla="*/ 2147483646 h 313"/>
                <a:gd name="T12" fmla="*/ 2147483646 w 428"/>
                <a:gd name="T13" fmla="*/ 2147483646 h 313"/>
                <a:gd name="T14" fmla="*/ 2147483646 w 428"/>
                <a:gd name="T15" fmla="*/ 2147483646 h 313"/>
                <a:gd name="T16" fmla="*/ 2147483646 w 428"/>
                <a:gd name="T17" fmla="*/ 2147483646 h 313"/>
                <a:gd name="T18" fmla="*/ 2147483646 w 428"/>
                <a:gd name="T19" fmla="*/ 0 h 313"/>
                <a:gd name="T20" fmla="*/ 2147483646 w 428"/>
                <a:gd name="T21" fmla="*/ 2147483646 h 313"/>
                <a:gd name="T22" fmla="*/ 2147483646 w 428"/>
                <a:gd name="T23" fmla="*/ 2147483646 h 313"/>
                <a:gd name="T24" fmla="*/ 2147483646 w 428"/>
                <a:gd name="T25" fmla="*/ 2147483646 h 313"/>
                <a:gd name="T26" fmla="*/ 2147483646 w 428"/>
                <a:gd name="T27" fmla="*/ 2147483646 h 313"/>
                <a:gd name="T28" fmla="*/ 2147483646 w 428"/>
                <a:gd name="T29" fmla="*/ 2147483646 h 313"/>
                <a:gd name="T30" fmla="*/ 2147483646 w 428"/>
                <a:gd name="T31" fmla="*/ 2147483646 h 313"/>
                <a:gd name="T32" fmla="*/ 2147483646 w 428"/>
                <a:gd name="T33" fmla="*/ 2147483646 h 313"/>
                <a:gd name="T34" fmla="*/ 2147483646 w 428"/>
                <a:gd name="T35" fmla="*/ 2147483646 h 313"/>
                <a:gd name="T36" fmla="*/ 2147483646 w 428"/>
                <a:gd name="T37" fmla="*/ 2147483646 h 313"/>
                <a:gd name="T38" fmla="*/ 2147483646 w 428"/>
                <a:gd name="T39" fmla="*/ 2147483646 h 313"/>
                <a:gd name="T40" fmla="*/ 2147483646 w 428"/>
                <a:gd name="T41" fmla="*/ 2147483646 h 313"/>
                <a:gd name="T42" fmla="*/ 2147483646 w 428"/>
                <a:gd name="T43" fmla="*/ 2147483646 h 313"/>
                <a:gd name="T44" fmla="*/ 2147483646 w 428"/>
                <a:gd name="T45" fmla="*/ 2147483646 h 313"/>
                <a:gd name="T46" fmla="*/ 2147483646 w 428"/>
                <a:gd name="T47" fmla="*/ 2147483646 h 313"/>
                <a:gd name="T48" fmla="*/ 2147483646 w 428"/>
                <a:gd name="T49" fmla="*/ 2147483646 h 313"/>
                <a:gd name="T50" fmla="*/ 2147483646 w 428"/>
                <a:gd name="T51" fmla="*/ 2147483646 h 313"/>
                <a:gd name="T52" fmla="*/ 2147483646 w 428"/>
                <a:gd name="T53" fmla="*/ 2147483646 h 313"/>
                <a:gd name="T54" fmla="*/ 0 w 428"/>
                <a:gd name="T55" fmla="*/ 2147483646 h 313"/>
                <a:gd name="T56" fmla="*/ 2147483646 w 428"/>
                <a:gd name="T57" fmla="*/ 2147483646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path>
              </a:pathLst>
            </a:custGeom>
            <a:solidFill>
              <a:schemeClr val="accent1"/>
            </a:solidFill>
            <a:ln w="7938">
              <a:solidFill>
                <a:srgbClr val="000000"/>
              </a:solidFill>
              <a:prstDash val="solid"/>
              <a:round/>
              <a:headEnd/>
              <a:tailEnd/>
            </a:ln>
          </p:spPr>
          <p:txBody>
            <a:bodyPr/>
            <a:lstStyle/>
            <a:p>
              <a:endParaRPr lang="en-US"/>
            </a:p>
          </p:txBody>
        </p:sp>
        <p:sp>
          <p:nvSpPr>
            <p:cNvPr id="357" name="Freeform 150"/>
            <p:cNvSpPr>
              <a:spLocks/>
            </p:cNvSpPr>
            <p:nvPr/>
          </p:nvSpPr>
          <p:spPr bwMode="auto">
            <a:xfrm>
              <a:off x="8161338" y="2984500"/>
              <a:ext cx="228600" cy="414338"/>
            </a:xfrm>
            <a:custGeom>
              <a:avLst/>
              <a:gdLst>
                <a:gd name="T0" fmla="*/ 2147483646 w 88"/>
                <a:gd name="T1" fmla="*/ 2147483646 h 172"/>
                <a:gd name="T2" fmla="*/ 0 w 88"/>
                <a:gd name="T3" fmla="*/ 2147483646 h 172"/>
                <a:gd name="T4" fmla="*/ 2147483646 w 88"/>
                <a:gd name="T5" fmla="*/ 2147483646 h 172"/>
                <a:gd name="T6" fmla="*/ 2147483646 w 88"/>
                <a:gd name="T7" fmla="*/ 2147483646 h 172"/>
                <a:gd name="T8" fmla="*/ 2147483646 w 88"/>
                <a:gd name="T9" fmla="*/ 2147483646 h 172"/>
                <a:gd name="T10" fmla="*/ 2147483646 w 88"/>
                <a:gd name="T11" fmla="*/ 2147483646 h 172"/>
                <a:gd name="T12" fmla="*/ 2147483646 w 88"/>
                <a:gd name="T13" fmla="*/ 0 h 172"/>
                <a:gd name="T14" fmla="*/ 2147483646 w 88"/>
                <a:gd name="T15" fmla="*/ 0 h 172"/>
                <a:gd name="T16" fmla="*/ 2147483646 w 88"/>
                <a:gd name="T17" fmla="*/ 2147483646 h 172"/>
                <a:gd name="T18" fmla="*/ 2147483646 w 88"/>
                <a:gd name="T19" fmla="*/ 2147483646 h 172"/>
                <a:gd name="T20" fmla="*/ 2147483646 w 88"/>
                <a:gd name="T21" fmla="*/ 2147483646 h 172"/>
                <a:gd name="T22" fmla="*/ 2147483646 w 88"/>
                <a:gd name="T23" fmla="*/ 2147483646 h 172"/>
                <a:gd name="T24" fmla="*/ 2147483646 w 88"/>
                <a:gd name="T25" fmla="*/ 2147483646 h 172"/>
                <a:gd name="T26" fmla="*/ 2147483646 w 88"/>
                <a:gd name="T27" fmla="*/ 2147483646 h 172"/>
                <a:gd name="T28" fmla="*/ 2147483646 w 88"/>
                <a:gd name="T29" fmla="*/ 2147483646 h 172"/>
                <a:gd name="T30" fmla="*/ 2147483646 w 88"/>
                <a:gd name="T31" fmla="*/ 214748364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151"/>
            <p:cNvSpPr>
              <a:spLocks/>
            </p:cNvSpPr>
            <p:nvPr/>
          </p:nvSpPr>
          <p:spPr bwMode="auto">
            <a:xfrm>
              <a:off x="8161338" y="2984500"/>
              <a:ext cx="228600" cy="414338"/>
            </a:xfrm>
            <a:custGeom>
              <a:avLst/>
              <a:gdLst>
                <a:gd name="T0" fmla="*/ 2147483646 w 88"/>
                <a:gd name="T1" fmla="*/ 2147483646 h 172"/>
                <a:gd name="T2" fmla="*/ 0 w 88"/>
                <a:gd name="T3" fmla="*/ 2147483646 h 172"/>
                <a:gd name="T4" fmla="*/ 2147483646 w 88"/>
                <a:gd name="T5" fmla="*/ 2147483646 h 172"/>
                <a:gd name="T6" fmla="*/ 2147483646 w 88"/>
                <a:gd name="T7" fmla="*/ 2147483646 h 172"/>
                <a:gd name="T8" fmla="*/ 2147483646 w 88"/>
                <a:gd name="T9" fmla="*/ 2147483646 h 172"/>
                <a:gd name="T10" fmla="*/ 2147483646 w 88"/>
                <a:gd name="T11" fmla="*/ 2147483646 h 172"/>
                <a:gd name="T12" fmla="*/ 2147483646 w 88"/>
                <a:gd name="T13" fmla="*/ 0 h 172"/>
                <a:gd name="T14" fmla="*/ 2147483646 w 88"/>
                <a:gd name="T15" fmla="*/ 0 h 172"/>
                <a:gd name="T16" fmla="*/ 2147483646 w 88"/>
                <a:gd name="T17" fmla="*/ 2147483646 h 172"/>
                <a:gd name="T18" fmla="*/ 2147483646 w 88"/>
                <a:gd name="T19" fmla="*/ 2147483646 h 172"/>
                <a:gd name="T20" fmla="*/ 2147483646 w 88"/>
                <a:gd name="T21" fmla="*/ 2147483646 h 172"/>
                <a:gd name="T22" fmla="*/ 2147483646 w 88"/>
                <a:gd name="T23" fmla="*/ 2147483646 h 172"/>
                <a:gd name="T24" fmla="*/ 2147483646 w 88"/>
                <a:gd name="T25" fmla="*/ 2147483646 h 172"/>
                <a:gd name="T26" fmla="*/ 2147483646 w 88"/>
                <a:gd name="T27" fmla="*/ 2147483646 h 172"/>
                <a:gd name="T28" fmla="*/ 2147483646 w 88"/>
                <a:gd name="T29" fmla="*/ 2147483646 h 172"/>
                <a:gd name="T30" fmla="*/ 2147483646 w 88"/>
                <a:gd name="T31" fmla="*/ 214748364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path>
              </a:pathLst>
            </a:custGeom>
            <a:solidFill>
              <a:schemeClr val="accent1"/>
            </a:solidFill>
            <a:ln w="7938">
              <a:solidFill>
                <a:srgbClr val="000000"/>
              </a:solidFill>
              <a:prstDash val="solid"/>
              <a:round/>
              <a:headEnd/>
              <a:tailEnd/>
            </a:ln>
          </p:spPr>
          <p:txBody>
            <a:bodyPr/>
            <a:lstStyle/>
            <a:p>
              <a:endParaRPr lang="en-US"/>
            </a:p>
          </p:txBody>
        </p:sp>
        <p:sp>
          <p:nvSpPr>
            <p:cNvPr id="359" name="Freeform 152"/>
            <p:cNvSpPr>
              <a:spLocks/>
            </p:cNvSpPr>
            <p:nvPr/>
          </p:nvSpPr>
          <p:spPr bwMode="auto">
            <a:xfrm>
              <a:off x="8280400" y="2290763"/>
              <a:ext cx="198438" cy="412750"/>
            </a:xfrm>
            <a:custGeom>
              <a:avLst/>
              <a:gdLst>
                <a:gd name="T0" fmla="*/ 0 w 76"/>
                <a:gd name="T1" fmla="*/ 2147483646 h 171"/>
                <a:gd name="T2" fmla="*/ 2147483646 w 76"/>
                <a:gd name="T3" fmla="*/ 0 h 171"/>
                <a:gd name="T4" fmla="*/ 2147483646 w 76"/>
                <a:gd name="T5" fmla="*/ 2147483646 h 171"/>
                <a:gd name="T6" fmla="*/ 2147483646 w 76"/>
                <a:gd name="T7" fmla="*/ 2147483646 h 171"/>
                <a:gd name="T8" fmla="*/ 2147483646 w 76"/>
                <a:gd name="T9" fmla="*/ 2147483646 h 171"/>
                <a:gd name="T10" fmla="*/ 2147483646 w 76"/>
                <a:gd name="T11" fmla="*/ 2147483646 h 171"/>
                <a:gd name="T12" fmla="*/ 2147483646 w 76"/>
                <a:gd name="T13" fmla="*/ 2147483646 h 171"/>
                <a:gd name="T14" fmla="*/ 2147483646 w 76"/>
                <a:gd name="T15" fmla="*/ 2147483646 h 171"/>
                <a:gd name="T16" fmla="*/ 2147483646 w 76"/>
                <a:gd name="T17" fmla="*/ 2147483646 h 171"/>
                <a:gd name="T18" fmla="*/ 0 w 76"/>
                <a:gd name="T19" fmla="*/ 2147483646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153"/>
            <p:cNvSpPr>
              <a:spLocks/>
            </p:cNvSpPr>
            <p:nvPr/>
          </p:nvSpPr>
          <p:spPr bwMode="auto">
            <a:xfrm>
              <a:off x="8280400" y="2290763"/>
              <a:ext cx="198438" cy="412750"/>
            </a:xfrm>
            <a:custGeom>
              <a:avLst/>
              <a:gdLst>
                <a:gd name="T0" fmla="*/ 0 w 76"/>
                <a:gd name="T1" fmla="*/ 2147483646 h 171"/>
                <a:gd name="T2" fmla="*/ 2147483646 w 76"/>
                <a:gd name="T3" fmla="*/ 0 h 171"/>
                <a:gd name="T4" fmla="*/ 2147483646 w 76"/>
                <a:gd name="T5" fmla="*/ 2147483646 h 171"/>
                <a:gd name="T6" fmla="*/ 2147483646 w 76"/>
                <a:gd name="T7" fmla="*/ 2147483646 h 171"/>
                <a:gd name="T8" fmla="*/ 2147483646 w 76"/>
                <a:gd name="T9" fmla="*/ 2147483646 h 171"/>
                <a:gd name="T10" fmla="*/ 2147483646 w 76"/>
                <a:gd name="T11" fmla="*/ 2147483646 h 171"/>
                <a:gd name="T12" fmla="*/ 2147483646 w 76"/>
                <a:gd name="T13" fmla="*/ 2147483646 h 171"/>
                <a:gd name="T14" fmla="*/ 2147483646 w 76"/>
                <a:gd name="T15" fmla="*/ 2147483646 h 171"/>
                <a:gd name="T16" fmla="*/ 2147483646 w 76"/>
                <a:gd name="T17" fmla="*/ 2147483646 h 171"/>
                <a:gd name="T18" fmla="*/ 0 w 76"/>
                <a:gd name="T19" fmla="*/ 2147483646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154"/>
            <p:cNvSpPr>
              <a:spLocks/>
            </p:cNvSpPr>
            <p:nvPr/>
          </p:nvSpPr>
          <p:spPr bwMode="auto">
            <a:xfrm>
              <a:off x="8410575" y="2797175"/>
              <a:ext cx="211138" cy="157163"/>
            </a:xfrm>
            <a:custGeom>
              <a:avLst/>
              <a:gdLst>
                <a:gd name="T0" fmla="*/ 0 w 81"/>
                <a:gd name="T1" fmla="*/ 2147483646 h 65"/>
                <a:gd name="T2" fmla="*/ 2147483646 w 81"/>
                <a:gd name="T3" fmla="*/ 0 h 65"/>
                <a:gd name="T4" fmla="*/ 2147483646 w 81"/>
                <a:gd name="T5" fmla="*/ 2147483646 h 65"/>
                <a:gd name="T6" fmla="*/ 2147483646 w 81"/>
                <a:gd name="T7" fmla="*/ 2147483646 h 65"/>
                <a:gd name="T8" fmla="*/ 0 w 81"/>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155"/>
            <p:cNvSpPr>
              <a:spLocks/>
            </p:cNvSpPr>
            <p:nvPr/>
          </p:nvSpPr>
          <p:spPr bwMode="auto">
            <a:xfrm>
              <a:off x="8410575" y="2797175"/>
              <a:ext cx="211138" cy="157163"/>
            </a:xfrm>
            <a:custGeom>
              <a:avLst/>
              <a:gdLst>
                <a:gd name="T0" fmla="*/ 0 w 81"/>
                <a:gd name="T1" fmla="*/ 2147483646 h 65"/>
                <a:gd name="T2" fmla="*/ 2147483646 w 81"/>
                <a:gd name="T3" fmla="*/ 0 h 65"/>
                <a:gd name="T4" fmla="*/ 2147483646 w 81"/>
                <a:gd name="T5" fmla="*/ 2147483646 h 65"/>
                <a:gd name="T6" fmla="*/ 2147483646 w 81"/>
                <a:gd name="T7" fmla="*/ 2147483646 h 65"/>
                <a:gd name="T8" fmla="*/ 0 w 81"/>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156"/>
            <p:cNvSpPr>
              <a:spLocks/>
            </p:cNvSpPr>
            <p:nvPr/>
          </p:nvSpPr>
          <p:spPr bwMode="auto">
            <a:xfrm>
              <a:off x="8389938" y="2663825"/>
              <a:ext cx="428625" cy="160338"/>
            </a:xfrm>
            <a:custGeom>
              <a:avLst/>
              <a:gdLst>
                <a:gd name="T0" fmla="*/ 2147483646 w 164"/>
                <a:gd name="T1" fmla="*/ 2147483646 h 67"/>
                <a:gd name="T2" fmla="*/ 2147483646 w 164"/>
                <a:gd name="T3" fmla="*/ 0 h 67"/>
                <a:gd name="T4" fmla="*/ 2147483646 w 164"/>
                <a:gd name="T5" fmla="*/ 2147483646 h 67"/>
                <a:gd name="T6" fmla="*/ 2147483646 w 164"/>
                <a:gd name="T7" fmla="*/ 2147483646 h 67"/>
                <a:gd name="T8" fmla="*/ 2147483646 w 164"/>
                <a:gd name="T9" fmla="*/ 2147483646 h 67"/>
                <a:gd name="T10" fmla="*/ 2147483646 w 164"/>
                <a:gd name="T11" fmla="*/ 2147483646 h 67"/>
                <a:gd name="T12" fmla="*/ 2147483646 w 164"/>
                <a:gd name="T13" fmla="*/ 2147483646 h 67"/>
                <a:gd name="T14" fmla="*/ 2147483646 w 164"/>
                <a:gd name="T15" fmla="*/ 2147483646 h 67"/>
                <a:gd name="T16" fmla="*/ 2147483646 w 164"/>
                <a:gd name="T17" fmla="*/ 2147483646 h 67"/>
                <a:gd name="T18" fmla="*/ 2147483646 w 164"/>
                <a:gd name="T19" fmla="*/ 2147483646 h 67"/>
                <a:gd name="T20" fmla="*/ 2147483646 w 164"/>
                <a:gd name="T21" fmla="*/ 2147483646 h 67"/>
                <a:gd name="T22" fmla="*/ 0 w 164"/>
                <a:gd name="T23" fmla="*/ 2147483646 h 67"/>
                <a:gd name="T24" fmla="*/ 2147483646 w 164"/>
                <a:gd name="T25" fmla="*/ 2147483646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157"/>
            <p:cNvSpPr>
              <a:spLocks/>
            </p:cNvSpPr>
            <p:nvPr/>
          </p:nvSpPr>
          <p:spPr bwMode="auto">
            <a:xfrm>
              <a:off x="8389938" y="2663825"/>
              <a:ext cx="428625" cy="160338"/>
            </a:xfrm>
            <a:custGeom>
              <a:avLst/>
              <a:gdLst>
                <a:gd name="T0" fmla="*/ 2147483646 w 164"/>
                <a:gd name="T1" fmla="*/ 2147483646 h 67"/>
                <a:gd name="T2" fmla="*/ 2147483646 w 164"/>
                <a:gd name="T3" fmla="*/ 0 h 67"/>
                <a:gd name="T4" fmla="*/ 2147483646 w 164"/>
                <a:gd name="T5" fmla="*/ 2147483646 h 67"/>
                <a:gd name="T6" fmla="*/ 2147483646 w 164"/>
                <a:gd name="T7" fmla="*/ 2147483646 h 67"/>
                <a:gd name="T8" fmla="*/ 2147483646 w 164"/>
                <a:gd name="T9" fmla="*/ 2147483646 h 67"/>
                <a:gd name="T10" fmla="*/ 2147483646 w 164"/>
                <a:gd name="T11" fmla="*/ 2147483646 h 67"/>
                <a:gd name="T12" fmla="*/ 2147483646 w 164"/>
                <a:gd name="T13" fmla="*/ 2147483646 h 67"/>
                <a:gd name="T14" fmla="*/ 2147483646 w 164"/>
                <a:gd name="T15" fmla="*/ 2147483646 h 67"/>
                <a:gd name="T16" fmla="*/ 2147483646 w 164"/>
                <a:gd name="T17" fmla="*/ 2147483646 h 67"/>
                <a:gd name="T18" fmla="*/ 2147483646 w 164"/>
                <a:gd name="T19" fmla="*/ 2147483646 h 67"/>
                <a:gd name="T20" fmla="*/ 2147483646 w 164"/>
                <a:gd name="T21" fmla="*/ 2147483646 h 67"/>
                <a:gd name="T22" fmla="*/ 0 w 164"/>
                <a:gd name="T23" fmla="*/ 2147483646 h 67"/>
                <a:gd name="T24" fmla="*/ 2147483646 w 164"/>
                <a:gd name="T25" fmla="*/ 2147483646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path>
              </a:pathLst>
            </a:custGeom>
            <a:solidFill>
              <a:schemeClr val="accent1"/>
            </a:solidFill>
            <a:ln w="7938">
              <a:solidFill>
                <a:srgbClr val="000000"/>
              </a:solidFill>
              <a:prstDash val="solid"/>
              <a:round/>
              <a:headEnd/>
              <a:tailEnd/>
            </a:ln>
          </p:spPr>
          <p:txBody>
            <a:bodyPr/>
            <a:lstStyle/>
            <a:p>
              <a:endParaRPr lang="en-US"/>
            </a:p>
          </p:txBody>
        </p:sp>
        <p:sp>
          <p:nvSpPr>
            <p:cNvPr id="365" name="Freeform 158"/>
            <p:cNvSpPr>
              <a:spLocks/>
            </p:cNvSpPr>
            <p:nvPr/>
          </p:nvSpPr>
          <p:spPr bwMode="auto">
            <a:xfrm>
              <a:off x="8605838" y="2759075"/>
              <a:ext cx="104775" cy="134938"/>
            </a:xfrm>
            <a:custGeom>
              <a:avLst/>
              <a:gdLst>
                <a:gd name="T0" fmla="*/ 2147483646 w 40"/>
                <a:gd name="T1" fmla="*/ 2147483646 h 56"/>
                <a:gd name="T2" fmla="*/ 2147483646 w 40"/>
                <a:gd name="T3" fmla="*/ 2147483646 h 56"/>
                <a:gd name="T4" fmla="*/ 0 w 40"/>
                <a:gd name="T5" fmla="*/ 2147483646 h 56"/>
                <a:gd name="T6" fmla="*/ 2147483646 w 40"/>
                <a:gd name="T7" fmla="*/ 0 h 56"/>
                <a:gd name="T8" fmla="*/ 2147483646 w 40"/>
                <a:gd name="T9" fmla="*/ 21474836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159"/>
            <p:cNvSpPr>
              <a:spLocks/>
            </p:cNvSpPr>
            <p:nvPr/>
          </p:nvSpPr>
          <p:spPr bwMode="auto">
            <a:xfrm>
              <a:off x="8605838" y="2759075"/>
              <a:ext cx="104775" cy="134938"/>
            </a:xfrm>
            <a:custGeom>
              <a:avLst/>
              <a:gdLst>
                <a:gd name="T0" fmla="*/ 2147483646 w 40"/>
                <a:gd name="T1" fmla="*/ 2147483646 h 56"/>
                <a:gd name="T2" fmla="*/ 2147483646 w 40"/>
                <a:gd name="T3" fmla="*/ 2147483646 h 56"/>
                <a:gd name="T4" fmla="*/ 0 w 40"/>
                <a:gd name="T5" fmla="*/ 2147483646 h 56"/>
                <a:gd name="T6" fmla="*/ 2147483646 w 40"/>
                <a:gd name="T7" fmla="*/ 0 h 56"/>
                <a:gd name="T8" fmla="*/ 2147483646 w 40"/>
                <a:gd name="T9" fmla="*/ 21474836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path>
              </a:pathLst>
            </a:custGeom>
            <a:solidFill>
              <a:schemeClr val="accent1"/>
            </a:solidFill>
            <a:ln w="7938">
              <a:solidFill>
                <a:srgbClr val="000000"/>
              </a:solidFill>
              <a:prstDash val="solid"/>
              <a:round/>
              <a:headEnd/>
              <a:tailEnd/>
            </a:ln>
          </p:spPr>
          <p:txBody>
            <a:bodyPr/>
            <a:lstStyle/>
            <a:p>
              <a:endParaRPr lang="en-US"/>
            </a:p>
          </p:txBody>
        </p:sp>
        <p:sp>
          <p:nvSpPr>
            <p:cNvPr id="367" name="Freeform 160"/>
            <p:cNvSpPr>
              <a:spLocks/>
            </p:cNvSpPr>
            <p:nvPr/>
          </p:nvSpPr>
          <p:spPr bwMode="auto">
            <a:xfrm>
              <a:off x="8459788" y="2206625"/>
              <a:ext cx="211137" cy="481013"/>
            </a:xfrm>
            <a:custGeom>
              <a:avLst/>
              <a:gdLst>
                <a:gd name="T0" fmla="*/ 0 w 82"/>
                <a:gd name="T1" fmla="*/ 2147483646 h 199"/>
                <a:gd name="T2" fmla="*/ 2147483646 w 82"/>
                <a:gd name="T3" fmla="*/ 0 h 199"/>
                <a:gd name="T4" fmla="*/ 2147483646 w 82"/>
                <a:gd name="T5" fmla="*/ 2147483646 h 199"/>
                <a:gd name="T6" fmla="*/ 2147483646 w 82"/>
                <a:gd name="T7" fmla="*/ 2147483646 h 199"/>
                <a:gd name="T8" fmla="*/ 2147483646 w 82"/>
                <a:gd name="T9" fmla="*/ 2147483646 h 199"/>
                <a:gd name="T10" fmla="*/ 0 w 82"/>
                <a:gd name="T11" fmla="*/ 2147483646 h 199"/>
                <a:gd name="T12" fmla="*/ 0 w 82"/>
                <a:gd name="T13" fmla="*/ 2147483646 h 199"/>
                <a:gd name="T14" fmla="*/ 2147483646 w 82"/>
                <a:gd name="T15" fmla="*/ 2147483646 h 199"/>
                <a:gd name="T16" fmla="*/ 0 w 82"/>
                <a:gd name="T17" fmla="*/ 2147483646 h 199"/>
                <a:gd name="T18" fmla="*/ 0 w 82"/>
                <a:gd name="T19" fmla="*/ 214748364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161"/>
            <p:cNvSpPr>
              <a:spLocks/>
            </p:cNvSpPr>
            <p:nvPr/>
          </p:nvSpPr>
          <p:spPr bwMode="auto">
            <a:xfrm>
              <a:off x="8459788" y="2206625"/>
              <a:ext cx="211137" cy="481013"/>
            </a:xfrm>
            <a:custGeom>
              <a:avLst/>
              <a:gdLst>
                <a:gd name="T0" fmla="*/ 0 w 82"/>
                <a:gd name="T1" fmla="*/ 2147483646 h 199"/>
                <a:gd name="T2" fmla="*/ 2147483646 w 82"/>
                <a:gd name="T3" fmla="*/ 0 h 199"/>
                <a:gd name="T4" fmla="*/ 2147483646 w 82"/>
                <a:gd name="T5" fmla="*/ 2147483646 h 199"/>
                <a:gd name="T6" fmla="*/ 2147483646 w 82"/>
                <a:gd name="T7" fmla="*/ 2147483646 h 199"/>
                <a:gd name="T8" fmla="*/ 2147483646 w 82"/>
                <a:gd name="T9" fmla="*/ 2147483646 h 199"/>
                <a:gd name="T10" fmla="*/ 0 w 82"/>
                <a:gd name="T11" fmla="*/ 2147483646 h 199"/>
                <a:gd name="T12" fmla="*/ 0 w 82"/>
                <a:gd name="T13" fmla="*/ 2147483646 h 199"/>
                <a:gd name="T14" fmla="*/ 2147483646 w 82"/>
                <a:gd name="T15" fmla="*/ 2147483646 h 199"/>
                <a:gd name="T16" fmla="*/ 0 w 82"/>
                <a:gd name="T17" fmla="*/ 2147483646 h 199"/>
                <a:gd name="T18" fmla="*/ 0 w 82"/>
                <a:gd name="T19" fmla="*/ 214748364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path>
              </a:pathLst>
            </a:custGeom>
            <a:solidFill>
              <a:schemeClr val="accent1"/>
            </a:solidFill>
            <a:ln w="7938">
              <a:solidFill>
                <a:srgbClr val="000000"/>
              </a:solidFill>
              <a:prstDash val="solid"/>
              <a:round/>
              <a:headEnd/>
              <a:tailEnd/>
            </a:ln>
          </p:spPr>
          <p:txBody>
            <a:bodyPr/>
            <a:lstStyle/>
            <a:p>
              <a:endParaRPr lang="en-US"/>
            </a:p>
          </p:txBody>
        </p:sp>
        <p:sp>
          <p:nvSpPr>
            <p:cNvPr id="369" name="Freeform 162"/>
            <p:cNvSpPr>
              <a:spLocks/>
            </p:cNvSpPr>
            <p:nvPr/>
          </p:nvSpPr>
          <p:spPr bwMode="auto">
            <a:xfrm>
              <a:off x="8166100" y="3040063"/>
              <a:ext cx="241300" cy="228600"/>
            </a:xfrm>
            <a:custGeom>
              <a:avLst/>
              <a:gdLst>
                <a:gd name="T0" fmla="*/ 2147483646 w 122"/>
                <a:gd name="T1" fmla="*/ 0 h 117"/>
                <a:gd name="T2" fmla="*/ 2147483646 w 122"/>
                <a:gd name="T3" fmla="*/ 2147483646 h 117"/>
                <a:gd name="T4" fmla="*/ 0 w 122"/>
                <a:gd name="T5" fmla="*/ 2147483646 h 117"/>
                <a:gd name="T6" fmla="*/ 2147483646 w 122"/>
                <a:gd name="T7" fmla="*/ 2147483646 h 117"/>
                <a:gd name="T8" fmla="*/ 2147483646 w 122"/>
                <a:gd name="T9" fmla="*/ 2147483646 h 117"/>
                <a:gd name="T10" fmla="*/ 2147483646 w 122"/>
                <a:gd name="T11" fmla="*/ 2147483646 h 117"/>
                <a:gd name="T12" fmla="*/ 2147483646 w 122"/>
                <a:gd name="T13" fmla="*/ 2147483646 h 117"/>
                <a:gd name="T14" fmla="*/ 2147483646 w 122"/>
                <a:gd name="T15" fmla="*/ 2147483646 h 117"/>
                <a:gd name="T16" fmla="*/ 2147483646 w 122"/>
                <a:gd name="T17" fmla="*/ 2147483646 h 117"/>
                <a:gd name="T18" fmla="*/ 2147483646 w 122"/>
                <a:gd name="T19" fmla="*/ 2147483646 h 117"/>
                <a:gd name="T20" fmla="*/ 2147483646 w 122"/>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17">
                  <a:moveTo>
                    <a:pt x="61" y="0"/>
                  </a:moveTo>
                  <a:lnTo>
                    <a:pt x="46" y="45"/>
                  </a:lnTo>
                  <a:lnTo>
                    <a:pt x="0" y="45"/>
                  </a:lnTo>
                  <a:lnTo>
                    <a:pt x="38" y="72"/>
                  </a:lnTo>
                  <a:lnTo>
                    <a:pt x="23" y="117"/>
                  </a:lnTo>
                  <a:lnTo>
                    <a:pt x="61" y="90"/>
                  </a:lnTo>
                  <a:lnTo>
                    <a:pt x="98" y="117"/>
                  </a:lnTo>
                  <a:lnTo>
                    <a:pt x="84" y="72"/>
                  </a:lnTo>
                  <a:lnTo>
                    <a:pt x="122" y="45"/>
                  </a:lnTo>
                  <a:lnTo>
                    <a:pt x="75" y="45"/>
                  </a:lnTo>
                  <a:lnTo>
                    <a:pt x="61" y="0"/>
                  </a:lnTo>
                  <a:close/>
                </a:path>
              </a:pathLst>
            </a:custGeom>
            <a:solidFill>
              <a:srgbClr val="FF0000"/>
            </a:solidFill>
            <a:ln w="4763">
              <a:solidFill>
                <a:srgbClr val="000000"/>
              </a:solidFill>
              <a:prstDash val="solid"/>
              <a:round/>
              <a:headEnd/>
              <a:tailEnd/>
            </a:ln>
          </p:spPr>
          <p:txBody>
            <a:bodyPr/>
            <a:lstStyle/>
            <a:p>
              <a:endParaRPr lang="en-US"/>
            </a:p>
          </p:txBody>
        </p:sp>
        <p:sp>
          <p:nvSpPr>
            <p:cNvPr id="370" name="AutoShape 163"/>
            <p:cNvSpPr>
              <a:spLocks noChangeArrowheads="1"/>
            </p:cNvSpPr>
            <p:nvPr/>
          </p:nvSpPr>
          <p:spPr bwMode="auto">
            <a:xfrm>
              <a:off x="5984875" y="2998788"/>
              <a:ext cx="69850" cy="61912"/>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71" name="AutoShape 164"/>
            <p:cNvSpPr>
              <a:spLocks noChangeArrowheads="1"/>
            </p:cNvSpPr>
            <p:nvPr/>
          </p:nvSpPr>
          <p:spPr bwMode="auto">
            <a:xfrm>
              <a:off x="6623050" y="2998788"/>
              <a:ext cx="73025" cy="61912"/>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72" name="AutoShape 165"/>
            <p:cNvSpPr>
              <a:spLocks noChangeArrowheads="1"/>
            </p:cNvSpPr>
            <p:nvPr/>
          </p:nvSpPr>
          <p:spPr bwMode="auto">
            <a:xfrm>
              <a:off x="7834313" y="5719763"/>
              <a:ext cx="69850" cy="65087"/>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73" name="AutoShape 167"/>
            <p:cNvSpPr>
              <a:spLocks noChangeArrowheads="1"/>
            </p:cNvSpPr>
            <p:nvPr/>
          </p:nvSpPr>
          <p:spPr bwMode="auto">
            <a:xfrm>
              <a:off x="8207375" y="3562350"/>
              <a:ext cx="73025" cy="61913"/>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74" name="AutoShape 168"/>
            <p:cNvSpPr>
              <a:spLocks noChangeArrowheads="1"/>
            </p:cNvSpPr>
            <p:nvPr/>
          </p:nvSpPr>
          <p:spPr bwMode="auto">
            <a:xfrm>
              <a:off x="7519988" y="5257800"/>
              <a:ext cx="69850" cy="63500"/>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75" name="Freeform 173"/>
            <p:cNvSpPr>
              <a:spLocks/>
            </p:cNvSpPr>
            <p:nvPr/>
          </p:nvSpPr>
          <p:spPr bwMode="auto">
            <a:xfrm>
              <a:off x="1428750" y="3378200"/>
              <a:ext cx="212725" cy="188913"/>
            </a:xfrm>
            <a:custGeom>
              <a:avLst/>
              <a:gdLst>
                <a:gd name="T0" fmla="*/ 2147483646 w 129"/>
                <a:gd name="T1" fmla="*/ 2147483646 h 151"/>
                <a:gd name="T2" fmla="*/ 2147483646 w 129"/>
                <a:gd name="T3" fmla="*/ 2147483646 h 151"/>
                <a:gd name="T4" fmla="*/ 2147483646 w 129"/>
                <a:gd name="T5" fmla="*/ 0 h 151"/>
                <a:gd name="T6" fmla="*/ 2147483646 w 129"/>
                <a:gd name="T7" fmla="*/ 2147483646 h 151"/>
                <a:gd name="T8" fmla="*/ 0 w 129"/>
                <a:gd name="T9" fmla="*/ 2147483646 h 151"/>
                <a:gd name="T10" fmla="*/ 2147483646 w 129"/>
                <a:gd name="T11" fmla="*/ 2147483646 h 151"/>
                <a:gd name="T12" fmla="*/ 2147483646 w 129"/>
                <a:gd name="T13" fmla="*/ 2147483646 h 151"/>
                <a:gd name="T14" fmla="*/ 2147483646 w 129"/>
                <a:gd name="T15" fmla="*/ 2147483646 h 151"/>
                <a:gd name="T16" fmla="*/ 2147483646 w 129"/>
                <a:gd name="T17" fmla="*/ 214748364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376" name="Freeform 174"/>
            <p:cNvSpPr>
              <a:spLocks/>
            </p:cNvSpPr>
            <p:nvPr/>
          </p:nvSpPr>
          <p:spPr bwMode="auto">
            <a:xfrm>
              <a:off x="6653213" y="2849563"/>
              <a:ext cx="212725" cy="188912"/>
            </a:xfrm>
            <a:custGeom>
              <a:avLst/>
              <a:gdLst>
                <a:gd name="T0" fmla="*/ 2147483646 w 129"/>
                <a:gd name="T1" fmla="*/ 2147483646 h 151"/>
                <a:gd name="T2" fmla="*/ 2147483646 w 129"/>
                <a:gd name="T3" fmla="*/ 2147483646 h 151"/>
                <a:gd name="T4" fmla="*/ 2147483646 w 129"/>
                <a:gd name="T5" fmla="*/ 0 h 151"/>
                <a:gd name="T6" fmla="*/ 2147483646 w 129"/>
                <a:gd name="T7" fmla="*/ 2147483646 h 151"/>
                <a:gd name="T8" fmla="*/ 0 w 129"/>
                <a:gd name="T9" fmla="*/ 2147483646 h 151"/>
                <a:gd name="T10" fmla="*/ 2147483646 w 129"/>
                <a:gd name="T11" fmla="*/ 2147483646 h 151"/>
                <a:gd name="T12" fmla="*/ 2147483646 w 129"/>
                <a:gd name="T13" fmla="*/ 2147483646 h 151"/>
                <a:gd name="T14" fmla="*/ 2147483646 w 129"/>
                <a:gd name="T15" fmla="*/ 2147483646 h 151"/>
                <a:gd name="T16" fmla="*/ 2147483646 w 129"/>
                <a:gd name="T17" fmla="*/ 214748364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377" name="Freeform 175"/>
            <p:cNvSpPr>
              <a:spLocks/>
            </p:cNvSpPr>
            <p:nvPr/>
          </p:nvSpPr>
          <p:spPr bwMode="auto">
            <a:xfrm>
              <a:off x="8213725" y="3171825"/>
              <a:ext cx="215900" cy="190500"/>
            </a:xfrm>
            <a:custGeom>
              <a:avLst/>
              <a:gdLst>
                <a:gd name="T0" fmla="*/ 2147483646 w 129"/>
                <a:gd name="T1" fmla="*/ 2147483646 h 151"/>
                <a:gd name="T2" fmla="*/ 2147483646 w 129"/>
                <a:gd name="T3" fmla="*/ 2147483646 h 151"/>
                <a:gd name="T4" fmla="*/ 2147483646 w 129"/>
                <a:gd name="T5" fmla="*/ 0 h 151"/>
                <a:gd name="T6" fmla="*/ 2147483646 w 129"/>
                <a:gd name="T7" fmla="*/ 2147483646 h 151"/>
                <a:gd name="T8" fmla="*/ 0 w 129"/>
                <a:gd name="T9" fmla="*/ 2147483646 h 151"/>
                <a:gd name="T10" fmla="*/ 2147483646 w 129"/>
                <a:gd name="T11" fmla="*/ 2147483646 h 151"/>
                <a:gd name="T12" fmla="*/ 2147483646 w 129"/>
                <a:gd name="T13" fmla="*/ 2147483646 h 151"/>
                <a:gd name="T14" fmla="*/ 2147483646 w 129"/>
                <a:gd name="T15" fmla="*/ 2147483646 h 151"/>
                <a:gd name="T16" fmla="*/ 2147483646 w 129"/>
                <a:gd name="T17" fmla="*/ 214748364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378" name="Freeform 176"/>
            <p:cNvSpPr>
              <a:spLocks/>
            </p:cNvSpPr>
            <p:nvPr/>
          </p:nvSpPr>
          <p:spPr bwMode="auto">
            <a:xfrm>
              <a:off x="7358063" y="5105400"/>
              <a:ext cx="214312" cy="190500"/>
            </a:xfrm>
            <a:custGeom>
              <a:avLst/>
              <a:gdLst>
                <a:gd name="T0" fmla="*/ 2147483646 w 129"/>
                <a:gd name="T1" fmla="*/ 2147483646 h 151"/>
                <a:gd name="T2" fmla="*/ 2147483646 w 129"/>
                <a:gd name="T3" fmla="*/ 2147483646 h 151"/>
                <a:gd name="T4" fmla="*/ 2147483646 w 129"/>
                <a:gd name="T5" fmla="*/ 0 h 151"/>
                <a:gd name="T6" fmla="*/ 2147483646 w 129"/>
                <a:gd name="T7" fmla="*/ 2147483646 h 151"/>
                <a:gd name="T8" fmla="*/ 0 w 129"/>
                <a:gd name="T9" fmla="*/ 2147483646 h 151"/>
                <a:gd name="T10" fmla="*/ 2147483646 w 129"/>
                <a:gd name="T11" fmla="*/ 2147483646 h 151"/>
                <a:gd name="T12" fmla="*/ 2147483646 w 129"/>
                <a:gd name="T13" fmla="*/ 2147483646 h 151"/>
                <a:gd name="T14" fmla="*/ 2147483646 w 129"/>
                <a:gd name="T15" fmla="*/ 2147483646 h 151"/>
                <a:gd name="T16" fmla="*/ 2147483646 w 129"/>
                <a:gd name="T17" fmla="*/ 214748364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379" name="Rectangle 178"/>
            <p:cNvSpPr>
              <a:spLocks noChangeArrowheads="1"/>
            </p:cNvSpPr>
            <p:nvPr/>
          </p:nvSpPr>
          <p:spPr bwMode="auto">
            <a:xfrm>
              <a:off x="1228725" y="4735513"/>
              <a:ext cx="4841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0" name="Rectangle 179"/>
            <p:cNvSpPr>
              <a:spLocks noChangeArrowheads="1"/>
            </p:cNvSpPr>
            <p:nvPr/>
          </p:nvSpPr>
          <p:spPr bwMode="auto">
            <a:xfrm>
              <a:off x="1216025" y="5043488"/>
              <a:ext cx="155575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1" name="Rectangle 180"/>
            <p:cNvSpPr>
              <a:spLocks noChangeArrowheads="1"/>
            </p:cNvSpPr>
            <p:nvPr/>
          </p:nvSpPr>
          <p:spPr bwMode="auto">
            <a:xfrm>
              <a:off x="1217613" y="5365750"/>
              <a:ext cx="14779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2" name="Rectangle 181"/>
            <p:cNvSpPr>
              <a:spLocks noChangeArrowheads="1"/>
            </p:cNvSpPr>
            <p:nvPr/>
          </p:nvSpPr>
          <p:spPr bwMode="auto">
            <a:xfrm>
              <a:off x="5805488" y="5715000"/>
              <a:ext cx="671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060000"/>
                  </a:solidFill>
                  <a:latin typeface="Times New Roman" panose="02020603050405020304" pitchFamily="18" charset="0"/>
                </a:rPr>
                <a:t>Hawaii </a:t>
              </a:r>
              <a:endParaRPr lang="en-US" altLang="en-US" b="1">
                <a:latin typeface="Times New Roman" panose="02020603050405020304" pitchFamily="18" charset="0"/>
              </a:endParaRPr>
            </a:p>
          </p:txBody>
        </p:sp>
        <p:sp>
          <p:nvSpPr>
            <p:cNvPr id="383" name="Rectangle 182"/>
            <p:cNvSpPr>
              <a:spLocks noChangeArrowheads="1"/>
            </p:cNvSpPr>
            <p:nvPr/>
          </p:nvSpPr>
          <p:spPr bwMode="auto">
            <a:xfrm>
              <a:off x="6581775" y="5715000"/>
              <a:ext cx="166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3333CC"/>
                  </a:solidFill>
                  <a:latin typeface="Times New Roman" panose="02020603050405020304" pitchFamily="18" charset="0"/>
                </a:rPr>
                <a:t>= </a:t>
              </a:r>
              <a:endParaRPr lang="en-US" altLang="en-US" b="1">
                <a:latin typeface="Times New Roman" panose="02020603050405020304" pitchFamily="18" charset="0"/>
              </a:endParaRPr>
            </a:p>
          </p:txBody>
        </p:sp>
        <p:sp>
          <p:nvSpPr>
            <p:cNvPr id="384" name="Rectangle 183"/>
            <p:cNvSpPr>
              <a:spLocks noChangeArrowheads="1"/>
            </p:cNvSpPr>
            <p:nvPr/>
          </p:nvSpPr>
          <p:spPr bwMode="auto">
            <a:xfrm>
              <a:off x="6873875" y="6096000"/>
              <a:ext cx="79375" cy="762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5" name="Rectangle 184"/>
            <p:cNvSpPr>
              <a:spLocks noChangeArrowheads="1"/>
            </p:cNvSpPr>
            <p:nvPr/>
          </p:nvSpPr>
          <p:spPr bwMode="auto">
            <a:xfrm>
              <a:off x="6754813" y="5791200"/>
              <a:ext cx="79375" cy="762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6" name="AutoShape 187"/>
            <p:cNvSpPr>
              <a:spLocks noChangeArrowheads="1"/>
            </p:cNvSpPr>
            <p:nvPr/>
          </p:nvSpPr>
          <p:spPr bwMode="auto">
            <a:xfrm>
              <a:off x="8650288" y="2057400"/>
              <a:ext cx="69850" cy="63500"/>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87" name="Rectangle 188"/>
            <p:cNvSpPr>
              <a:spLocks noChangeArrowheads="1"/>
            </p:cNvSpPr>
            <p:nvPr/>
          </p:nvSpPr>
          <p:spPr bwMode="auto">
            <a:xfrm>
              <a:off x="8004175" y="4038600"/>
              <a:ext cx="79375" cy="762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8" name="AutoShape 190"/>
            <p:cNvSpPr>
              <a:spLocks noChangeArrowheads="1"/>
            </p:cNvSpPr>
            <p:nvPr/>
          </p:nvSpPr>
          <p:spPr bwMode="auto">
            <a:xfrm>
              <a:off x="2111375" y="2133600"/>
              <a:ext cx="161925" cy="152400"/>
            </a:xfrm>
            <a:custGeom>
              <a:avLst/>
              <a:gdLst>
                <a:gd name="T0" fmla="*/ 80963 w 21600"/>
                <a:gd name="T1" fmla="*/ 0 h 21600"/>
                <a:gd name="T2" fmla="*/ 23712 w 21600"/>
                <a:gd name="T3" fmla="*/ 22317 h 21600"/>
                <a:gd name="T4" fmla="*/ 0 w 21600"/>
                <a:gd name="T5" fmla="*/ 76200 h 21600"/>
                <a:gd name="T6" fmla="*/ 23712 w 21600"/>
                <a:gd name="T7" fmla="*/ 130083 h 21600"/>
                <a:gd name="T8" fmla="*/ 80963 w 21600"/>
                <a:gd name="T9" fmla="*/ 152400 h 21600"/>
                <a:gd name="T10" fmla="*/ 138213 w 21600"/>
                <a:gd name="T11" fmla="*/ 130083 h 21600"/>
                <a:gd name="T12" fmla="*/ 161925 w 21600"/>
                <a:gd name="T13" fmla="*/ 76200 h 21600"/>
                <a:gd name="T14" fmla="*/ 138213 w 21600"/>
                <a:gd name="T15" fmla="*/ 223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latin typeface="Arial" charset="0"/>
              </a:endParaRPr>
            </a:p>
          </p:txBody>
        </p:sp>
        <p:sp>
          <p:nvSpPr>
            <p:cNvPr id="389" name="AutoShape 191"/>
            <p:cNvSpPr>
              <a:spLocks noChangeArrowheads="1"/>
            </p:cNvSpPr>
            <p:nvPr/>
          </p:nvSpPr>
          <p:spPr bwMode="auto">
            <a:xfrm>
              <a:off x="7196138" y="4800600"/>
              <a:ext cx="161925" cy="152400"/>
            </a:xfrm>
            <a:custGeom>
              <a:avLst/>
              <a:gdLst>
                <a:gd name="T0" fmla="*/ 80963 w 21600"/>
                <a:gd name="T1" fmla="*/ 0 h 21600"/>
                <a:gd name="T2" fmla="*/ 23712 w 21600"/>
                <a:gd name="T3" fmla="*/ 22317 h 21600"/>
                <a:gd name="T4" fmla="*/ 0 w 21600"/>
                <a:gd name="T5" fmla="*/ 76200 h 21600"/>
                <a:gd name="T6" fmla="*/ 23712 w 21600"/>
                <a:gd name="T7" fmla="*/ 130083 h 21600"/>
                <a:gd name="T8" fmla="*/ 80963 w 21600"/>
                <a:gd name="T9" fmla="*/ 152400 h 21600"/>
                <a:gd name="T10" fmla="*/ 138213 w 21600"/>
                <a:gd name="T11" fmla="*/ 130083 h 21600"/>
                <a:gd name="T12" fmla="*/ 161925 w 21600"/>
                <a:gd name="T13" fmla="*/ 76200 h 21600"/>
                <a:gd name="T14" fmla="*/ 138213 w 21600"/>
                <a:gd name="T15" fmla="*/ 223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latin typeface="Arial" charset="0"/>
              </a:endParaRPr>
            </a:p>
          </p:txBody>
        </p:sp>
        <p:sp>
          <p:nvSpPr>
            <p:cNvPr id="390" name="AutoShape 193"/>
            <p:cNvSpPr>
              <a:spLocks noChangeArrowheads="1"/>
            </p:cNvSpPr>
            <p:nvPr/>
          </p:nvSpPr>
          <p:spPr bwMode="auto">
            <a:xfrm>
              <a:off x="1949450" y="2057400"/>
              <a:ext cx="161925" cy="152400"/>
            </a:xfrm>
            <a:prstGeom prst="flowChar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91" name="AutoShape 194"/>
            <p:cNvSpPr>
              <a:spLocks noChangeArrowheads="1"/>
            </p:cNvSpPr>
            <p:nvPr/>
          </p:nvSpPr>
          <p:spPr bwMode="auto">
            <a:xfrm>
              <a:off x="1789113" y="2057400"/>
              <a:ext cx="160337" cy="152400"/>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92" name="AutoShape 195"/>
            <p:cNvSpPr>
              <a:spLocks noChangeArrowheads="1"/>
            </p:cNvSpPr>
            <p:nvPr/>
          </p:nvSpPr>
          <p:spPr bwMode="auto">
            <a:xfrm>
              <a:off x="7277100" y="4648200"/>
              <a:ext cx="161925" cy="152400"/>
            </a:xfrm>
            <a:prstGeom prst="flowChartOr">
              <a:avLst/>
            </a:prstGeom>
            <a:gradFill rotWithShape="1">
              <a:gsLst>
                <a:gs pos="0">
                  <a:srgbClr val="FFFF00"/>
                </a:gs>
                <a:gs pos="100000">
                  <a:srgbClr val="00FF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93" name="AutoShape 197"/>
            <p:cNvSpPr>
              <a:spLocks noChangeArrowheads="1"/>
            </p:cNvSpPr>
            <p:nvPr/>
          </p:nvSpPr>
          <p:spPr bwMode="auto">
            <a:xfrm>
              <a:off x="1268413" y="3624263"/>
              <a:ext cx="160337" cy="152400"/>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94" name="AutoShape 198"/>
            <p:cNvSpPr>
              <a:spLocks noChangeArrowheads="1"/>
            </p:cNvSpPr>
            <p:nvPr/>
          </p:nvSpPr>
          <p:spPr bwMode="auto">
            <a:xfrm>
              <a:off x="7672388" y="4410075"/>
              <a:ext cx="160337" cy="152400"/>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95" name="AutoShape 199"/>
            <p:cNvSpPr>
              <a:spLocks noChangeArrowheads="1"/>
            </p:cNvSpPr>
            <p:nvPr/>
          </p:nvSpPr>
          <p:spPr bwMode="auto">
            <a:xfrm>
              <a:off x="7054850" y="3249613"/>
              <a:ext cx="161925" cy="152400"/>
            </a:xfrm>
            <a:prstGeom prst="flowChartOr">
              <a:avLst/>
            </a:prstGeom>
            <a:gradFill rotWithShape="1">
              <a:gsLst>
                <a:gs pos="0">
                  <a:srgbClr val="FFFF00"/>
                </a:gs>
                <a:gs pos="100000">
                  <a:srgbClr val="00FF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96" name="Rectangle 200"/>
            <p:cNvSpPr>
              <a:spLocks noChangeArrowheads="1"/>
            </p:cNvSpPr>
            <p:nvPr/>
          </p:nvSpPr>
          <p:spPr bwMode="auto">
            <a:xfrm>
              <a:off x="1647825" y="2411413"/>
              <a:ext cx="80963" cy="762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7" name="Rectangle 204"/>
            <p:cNvSpPr>
              <a:spLocks noChangeArrowheads="1"/>
            </p:cNvSpPr>
            <p:nvPr/>
          </p:nvSpPr>
          <p:spPr bwMode="auto">
            <a:xfrm>
              <a:off x="2667000" y="2895600"/>
              <a:ext cx="80963" cy="762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8" name="Rectangle 205"/>
            <p:cNvSpPr>
              <a:spLocks noChangeArrowheads="1"/>
            </p:cNvSpPr>
            <p:nvPr/>
          </p:nvSpPr>
          <p:spPr bwMode="auto">
            <a:xfrm>
              <a:off x="4840288" y="5915025"/>
              <a:ext cx="80962" cy="762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9" name="AutoShape 207"/>
            <p:cNvSpPr>
              <a:spLocks noChangeArrowheads="1"/>
            </p:cNvSpPr>
            <p:nvPr/>
          </p:nvSpPr>
          <p:spPr bwMode="auto">
            <a:xfrm>
              <a:off x="1600200" y="3581400"/>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00" name="AutoShape 208"/>
            <p:cNvSpPr>
              <a:spLocks noChangeArrowheads="1"/>
            </p:cNvSpPr>
            <p:nvPr/>
          </p:nvSpPr>
          <p:spPr bwMode="auto">
            <a:xfrm>
              <a:off x="8153400" y="3200400"/>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01" name="AutoShape 209"/>
            <p:cNvSpPr>
              <a:spLocks noChangeArrowheads="1"/>
            </p:cNvSpPr>
            <p:nvPr/>
          </p:nvSpPr>
          <p:spPr bwMode="auto">
            <a:xfrm>
              <a:off x="8607425" y="2705100"/>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02" name="AutoShape 210"/>
            <p:cNvSpPr>
              <a:spLocks noChangeArrowheads="1"/>
            </p:cNvSpPr>
            <p:nvPr/>
          </p:nvSpPr>
          <p:spPr bwMode="auto">
            <a:xfrm>
              <a:off x="6019800" y="3200400"/>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03" name="Text Box 11"/>
            <p:cNvSpPr txBox="1">
              <a:spLocks noChangeArrowheads="1"/>
            </p:cNvSpPr>
            <p:nvPr/>
          </p:nvSpPr>
          <p:spPr bwMode="auto">
            <a:xfrm>
              <a:off x="304800" y="5748338"/>
              <a:ext cx="887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fontAlgn="auto">
                <a:spcBef>
                  <a:spcPts val="0"/>
                </a:spcBef>
                <a:spcAft>
                  <a:spcPts val="0"/>
                </a:spcAft>
                <a:defRPr/>
              </a:pPr>
              <a:r>
                <a:rPr lang="en-US" sz="1200" b="1" dirty="0">
                  <a:solidFill>
                    <a:srgbClr val="3333FF"/>
                  </a:solidFill>
                  <a:latin typeface="Times New Roman" charset="0"/>
                </a:rPr>
                <a:t> ARS Labs</a:t>
              </a:r>
            </a:p>
          </p:txBody>
        </p:sp>
        <p:sp>
          <p:nvSpPr>
            <p:cNvPr id="404" name="Text Box 4"/>
            <p:cNvSpPr txBox="1">
              <a:spLocks noChangeArrowheads="1"/>
            </p:cNvSpPr>
            <p:nvPr/>
          </p:nvSpPr>
          <p:spPr bwMode="auto">
            <a:xfrm>
              <a:off x="346075" y="5991225"/>
              <a:ext cx="289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fontAlgn="auto">
                <a:spcBef>
                  <a:spcPts val="0"/>
                </a:spcBef>
                <a:spcAft>
                  <a:spcPts val="0"/>
                </a:spcAft>
                <a:defRPr/>
              </a:pPr>
              <a:r>
                <a:rPr lang="en-US" sz="1200" b="1" dirty="0">
                  <a:solidFill>
                    <a:srgbClr val="3333FF"/>
                  </a:solidFill>
                  <a:latin typeface="Times New Roman" charset="0"/>
                </a:rPr>
                <a:t>ARS Field Research Centers Food Use</a:t>
              </a:r>
            </a:p>
          </p:txBody>
        </p:sp>
        <p:sp>
          <p:nvSpPr>
            <p:cNvPr id="405" name="AutoShape 212"/>
            <p:cNvSpPr>
              <a:spLocks noChangeArrowheads="1"/>
            </p:cNvSpPr>
            <p:nvPr/>
          </p:nvSpPr>
          <p:spPr bwMode="auto">
            <a:xfrm>
              <a:off x="184150" y="6010275"/>
              <a:ext cx="161925" cy="152400"/>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06" name="AutoShape 213"/>
            <p:cNvSpPr>
              <a:spLocks noChangeArrowheads="1"/>
            </p:cNvSpPr>
            <p:nvPr/>
          </p:nvSpPr>
          <p:spPr bwMode="auto">
            <a:xfrm>
              <a:off x="174625" y="5772150"/>
              <a:ext cx="161925" cy="152400"/>
            </a:xfrm>
            <a:custGeom>
              <a:avLst/>
              <a:gdLst>
                <a:gd name="T0" fmla="*/ 80963 w 21600"/>
                <a:gd name="T1" fmla="*/ 0 h 21600"/>
                <a:gd name="T2" fmla="*/ 23712 w 21600"/>
                <a:gd name="T3" fmla="*/ 22317 h 21600"/>
                <a:gd name="T4" fmla="*/ 0 w 21600"/>
                <a:gd name="T5" fmla="*/ 76200 h 21600"/>
                <a:gd name="T6" fmla="*/ 23712 w 21600"/>
                <a:gd name="T7" fmla="*/ 130083 h 21600"/>
                <a:gd name="T8" fmla="*/ 80963 w 21600"/>
                <a:gd name="T9" fmla="*/ 152400 h 21600"/>
                <a:gd name="T10" fmla="*/ 138213 w 21600"/>
                <a:gd name="T11" fmla="*/ 130083 h 21600"/>
                <a:gd name="T12" fmla="*/ 161925 w 21600"/>
                <a:gd name="T13" fmla="*/ 76200 h 21600"/>
                <a:gd name="T14" fmla="*/ 138213 w 21600"/>
                <a:gd name="T15" fmla="*/ 223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latin typeface="Arial" charset="0"/>
              </a:endParaRPr>
            </a:p>
          </p:txBody>
        </p:sp>
        <p:sp>
          <p:nvSpPr>
            <p:cNvPr id="407" name="Rectangle 215"/>
            <p:cNvSpPr>
              <a:spLocks noChangeArrowheads="1"/>
            </p:cNvSpPr>
            <p:nvPr/>
          </p:nvSpPr>
          <p:spPr bwMode="auto">
            <a:xfrm>
              <a:off x="180975" y="5114925"/>
              <a:ext cx="152400" cy="1524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8" name="Rectangle 216"/>
            <p:cNvSpPr>
              <a:spLocks noChangeArrowheads="1"/>
            </p:cNvSpPr>
            <p:nvPr/>
          </p:nvSpPr>
          <p:spPr bwMode="auto">
            <a:xfrm>
              <a:off x="428625" y="5362575"/>
              <a:ext cx="31527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3333FF"/>
                  </a:solidFill>
                  <a:latin typeface="Times New Roman" panose="02020603050405020304" pitchFamily="18" charset="0"/>
                </a:rPr>
                <a:t> </a:t>
              </a:r>
              <a:r>
                <a:rPr lang="en-US" altLang="en-US" sz="1200" b="1">
                  <a:solidFill>
                    <a:srgbClr val="3333FF"/>
                  </a:solidFill>
                  <a:latin typeface="Times New Roman" panose="02020603050405020304" pitchFamily="18" charset="0"/>
                </a:rPr>
                <a:t>State Field Research Centers/ Ornamentals and   </a:t>
              </a:r>
            </a:p>
            <a:p>
              <a:r>
                <a:rPr lang="en-US" altLang="en-US" sz="1200" b="1">
                  <a:solidFill>
                    <a:srgbClr val="3333FF"/>
                  </a:solidFill>
                  <a:latin typeface="Times New Roman" panose="02020603050405020304" pitchFamily="18" charset="0"/>
                </a:rPr>
                <a:t> Non-food Use</a:t>
              </a:r>
              <a:endParaRPr lang="en-US" altLang="en-US" sz="1200" b="1">
                <a:latin typeface="Times New Roman" panose="02020603050405020304" pitchFamily="18" charset="0"/>
              </a:endParaRPr>
            </a:p>
          </p:txBody>
        </p:sp>
        <p:sp>
          <p:nvSpPr>
            <p:cNvPr id="409" name="Text Box 220"/>
            <p:cNvSpPr txBox="1">
              <a:spLocks noChangeArrowheads="1"/>
            </p:cNvSpPr>
            <p:nvPr/>
          </p:nvSpPr>
          <p:spPr bwMode="auto">
            <a:xfrm>
              <a:off x="349250" y="6464300"/>
              <a:ext cx="3917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fontAlgn="auto">
                <a:spcBef>
                  <a:spcPts val="0"/>
                </a:spcBef>
                <a:spcAft>
                  <a:spcPts val="0"/>
                </a:spcAft>
                <a:defRPr/>
              </a:pPr>
              <a:r>
                <a:rPr lang="en-US" sz="1200" b="1">
                  <a:solidFill>
                    <a:srgbClr val="3333FF"/>
                  </a:solidFill>
                  <a:latin typeface="Times New Roman" charset="0"/>
                </a:rPr>
                <a:t>ARS Field Research Centers Ornamental and Food Use</a:t>
              </a:r>
            </a:p>
          </p:txBody>
        </p:sp>
        <p:sp>
          <p:nvSpPr>
            <p:cNvPr id="410" name="AutoShape 221"/>
            <p:cNvSpPr>
              <a:spLocks noChangeArrowheads="1"/>
            </p:cNvSpPr>
            <p:nvPr/>
          </p:nvSpPr>
          <p:spPr bwMode="auto">
            <a:xfrm>
              <a:off x="206375" y="6502400"/>
              <a:ext cx="161925" cy="152400"/>
            </a:xfrm>
            <a:prstGeom prst="flowChartOr">
              <a:avLst/>
            </a:prstGeom>
            <a:gradFill rotWithShape="1">
              <a:gsLst>
                <a:gs pos="0">
                  <a:srgbClr val="FFFF00"/>
                </a:gs>
                <a:gs pos="100000">
                  <a:srgbClr val="00FF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11" name="Text Box 227"/>
            <p:cNvSpPr txBox="1">
              <a:spLocks noChangeArrowheads="1"/>
            </p:cNvSpPr>
            <p:nvPr/>
          </p:nvSpPr>
          <p:spPr bwMode="auto">
            <a:xfrm>
              <a:off x="346075" y="6229350"/>
              <a:ext cx="289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fontAlgn="auto">
                <a:spcBef>
                  <a:spcPts val="0"/>
                </a:spcBef>
                <a:spcAft>
                  <a:spcPts val="0"/>
                </a:spcAft>
                <a:defRPr/>
              </a:pPr>
              <a:r>
                <a:rPr lang="en-US" sz="1200" b="1">
                  <a:solidFill>
                    <a:srgbClr val="3333FF"/>
                  </a:solidFill>
                  <a:latin typeface="Times New Roman" charset="0"/>
                </a:rPr>
                <a:t>ARS Field Research Centers Ornamental</a:t>
              </a:r>
            </a:p>
          </p:txBody>
        </p:sp>
        <p:sp>
          <p:nvSpPr>
            <p:cNvPr id="412" name="AutoShape 228"/>
            <p:cNvSpPr>
              <a:spLocks noChangeArrowheads="1"/>
            </p:cNvSpPr>
            <p:nvPr/>
          </p:nvSpPr>
          <p:spPr bwMode="auto">
            <a:xfrm>
              <a:off x="193675" y="6267450"/>
              <a:ext cx="161925" cy="152400"/>
            </a:xfrm>
            <a:prstGeom prst="flowChar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13" name="AutoShape 230"/>
            <p:cNvSpPr>
              <a:spLocks noChangeArrowheads="1"/>
            </p:cNvSpPr>
            <p:nvPr/>
          </p:nvSpPr>
          <p:spPr bwMode="auto">
            <a:xfrm>
              <a:off x="1447800" y="2362200"/>
              <a:ext cx="160338" cy="152400"/>
            </a:xfrm>
            <a:prstGeom prst="flowChar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14" name="Rectangle 233"/>
            <p:cNvSpPr>
              <a:spLocks noChangeArrowheads="1"/>
            </p:cNvSpPr>
            <p:nvPr/>
          </p:nvSpPr>
          <p:spPr bwMode="auto">
            <a:xfrm>
              <a:off x="1524000" y="3533775"/>
              <a:ext cx="87313" cy="8255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5" name="Rectangle 234"/>
            <p:cNvSpPr>
              <a:spLocks noChangeArrowheads="1"/>
            </p:cNvSpPr>
            <p:nvPr/>
          </p:nvSpPr>
          <p:spPr bwMode="auto">
            <a:xfrm>
              <a:off x="1841500" y="4300538"/>
              <a:ext cx="87313" cy="80962"/>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6" name="Rectangle 235"/>
            <p:cNvSpPr>
              <a:spLocks noChangeArrowheads="1"/>
            </p:cNvSpPr>
            <p:nvPr/>
          </p:nvSpPr>
          <p:spPr bwMode="auto">
            <a:xfrm>
              <a:off x="1708150" y="3862388"/>
              <a:ext cx="87313" cy="80962"/>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7" name="Rectangle 237"/>
            <p:cNvSpPr>
              <a:spLocks noChangeArrowheads="1"/>
            </p:cNvSpPr>
            <p:nvPr/>
          </p:nvSpPr>
          <p:spPr bwMode="auto">
            <a:xfrm>
              <a:off x="3436938" y="4868863"/>
              <a:ext cx="87312" cy="80962"/>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8" name="AutoShape 241"/>
            <p:cNvSpPr>
              <a:spLocks noChangeArrowheads="1"/>
            </p:cNvSpPr>
            <p:nvPr/>
          </p:nvSpPr>
          <p:spPr bwMode="auto">
            <a:xfrm>
              <a:off x="6813550" y="3008313"/>
              <a:ext cx="73025" cy="61912"/>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19" name="Rectangle 235"/>
            <p:cNvSpPr>
              <a:spLocks noChangeArrowheads="1"/>
            </p:cNvSpPr>
            <p:nvPr/>
          </p:nvSpPr>
          <p:spPr bwMode="auto">
            <a:xfrm>
              <a:off x="1995488" y="2197100"/>
              <a:ext cx="87312" cy="80963"/>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 name="Rectangle 235"/>
            <p:cNvSpPr>
              <a:spLocks noChangeArrowheads="1"/>
            </p:cNvSpPr>
            <p:nvPr/>
          </p:nvSpPr>
          <p:spPr bwMode="auto">
            <a:xfrm>
              <a:off x="1308100" y="3821113"/>
              <a:ext cx="87313" cy="80962"/>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1" name="AutoShape 163"/>
            <p:cNvSpPr>
              <a:spLocks noChangeArrowheads="1"/>
            </p:cNvSpPr>
            <p:nvPr/>
          </p:nvSpPr>
          <p:spPr bwMode="auto">
            <a:xfrm>
              <a:off x="6962775" y="3316288"/>
              <a:ext cx="69850" cy="61912"/>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22" name="AutoShape 167"/>
            <p:cNvSpPr>
              <a:spLocks noChangeArrowheads="1"/>
            </p:cNvSpPr>
            <p:nvPr/>
          </p:nvSpPr>
          <p:spPr bwMode="auto">
            <a:xfrm>
              <a:off x="8224838" y="3044825"/>
              <a:ext cx="73025" cy="61913"/>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23" name="AutoShape 167"/>
            <p:cNvSpPr>
              <a:spLocks noChangeArrowheads="1"/>
            </p:cNvSpPr>
            <p:nvPr/>
          </p:nvSpPr>
          <p:spPr bwMode="auto">
            <a:xfrm>
              <a:off x="8256588" y="3308350"/>
              <a:ext cx="73025" cy="61913"/>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grpSp>
    </p:spTree>
    <p:extLst>
      <p:ext uri="{BB962C8B-B14F-4D97-AF65-F5344CB8AC3E}">
        <p14:creationId xmlns:p14="http://schemas.microsoft.com/office/powerpoint/2010/main" val="285528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76045" y="264662"/>
            <a:ext cx="8566030" cy="461665"/>
          </a:xfrm>
          <a:prstGeom prst="rect">
            <a:avLst/>
          </a:prstGeom>
          <a:noFill/>
          <a:ln w="9525">
            <a:noFill/>
            <a:miter lim="800000"/>
            <a:headEnd/>
            <a:tailEnd/>
          </a:ln>
        </p:spPr>
        <p:txBody>
          <a:bodyPr wrap="square" anchor="ctr">
            <a:spAutoFit/>
          </a:bodyPr>
          <a:lstStyle/>
          <a:p>
            <a:pPr algn="ctr">
              <a:spcBef>
                <a:spcPct val="50000"/>
              </a:spcBef>
              <a:defRPr/>
            </a:pPr>
            <a:r>
              <a:rPr lang="en-US" sz="2400" b="1" dirty="0">
                <a:solidFill>
                  <a:schemeClr val="bg1"/>
                </a:solidFill>
                <a:latin typeface="+mj-lt"/>
              </a:rPr>
              <a:t>IR-4 Mission</a:t>
            </a:r>
          </a:p>
        </p:txBody>
      </p:sp>
      <p:sp>
        <p:nvSpPr>
          <p:cNvPr id="21507" name="Text Box 3"/>
          <p:cNvSpPr txBox="1">
            <a:spLocks noChangeArrowheads="1"/>
          </p:cNvSpPr>
          <p:nvPr/>
        </p:nvSpPr>
        <p:spPr bwMode="auto">
          <a:xfrm>
            <a:off x="441025" y="1601638"/>
            <a:ext cx="84010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6905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690563" algn="l"/>
              </a:tabLst>
              <a:defRPr sz="2800">
                <a:solidFill>
                  <a:schemeClr val="tx1"/>
                </a:solidFill>
                <a:latin typeface="Calibri" panose="020F0502020204030204" pitchFamily="34" charset="0"/>
              </a:defRPr>
            </a:lvl2pPr>
            <a:lvl3pPr marL="850900" indent="-342900">
              <a:spcBef>
                <a:spcPct val="20000"/>
              </a:spcBef>
              <a:buFont typeface="Arial" panose="020B0604020202020204" pitchFamily="34" charset="0"/>
              <a:buChar char="•"/>
              <a:tabLst>
                <a:tab pos="6905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6905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6905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i="1" dirty="0">
                <a:solidFill>
                  <a:srgbClr val="000000"/>
                </a:solidFill>
                <a:latin typeface="Arial" panose="020B0604020202020204" pitchFamily="34" charset="0"/>
              </a:rPr>
              <a:t>Since 1963, facilitating the regulatory approval of sustainable pest management technology for specialty crops and specialty uses to promote public well-being</a:t>
            </a:r>
          </a:p>
        </p:txBody>
      </p:sp>
    </p:spTree>
    <p:extLst>
      <p:ext uri="{BB962C8B-B14F-4D97-AF65-F5344CB8AC3E}">
        <p14:creationId xmlns:p14="http://schemas.microsoft.com/office/powerpoint/2010/main" val="368569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07" name="Freeform 3"/>
          <p:cNvSpPr>
            <a:spLocks/>
          </p:cNvSpPr>
          <p:nvPr/>
        </p:nvSpPr>
        <p:spPr bwMode="auto">
          <a:xfrm>
            <a:off x="228600" y="0"/>
            <a:ext cx="8686800" cy="3429000"/>
          </a:xfrm>
          <a:custGeom>
            <a:avLst/>
            <a:gdLst>
              <a:gd name="T0" fmla="*/ 2147483646 w 3144"/>
              <a:gd name="T1" fmla="*/ 2147483646 h 1301"/>
              <a:gd name="T2" fmla="*/ 2147483646 w 3144"/>
              <a:gd name="T3" fmla="*/ 2147483646 h 1301"/>
              <a:gd name="T4" fmla="*/ 2147483646 w 3144"/>
              <a:gd name="T5" fmla="*/ 2147483646 h 1301"/>
              <a:gd name="T6" fmla="*/ 2147483646 w 3144"/>
              <a:gd name="T7" fmla="*/ 2147483646 h 1301"/>
              <a:gd name="T8" fmla="*/ 2147483646 w 3144"/>
              <a:gd name="T9" fmla="*/ 2147483646 h 1301"/>
              <a:gd name="T10" fmla="*/ 2147483646 w 3144"/>
              <a:gd name="T11" fmla="*/ 2147483646 h 1301"/>
              <a:gd name="T12" fmla="*/ 2147483646 w 3144"/>
              <a:gd name="T13" fmla="*/ 2147483646 h 1301"/>
              <a:gd name="T14" fmla="*/ 2147483646 w 3144"/>
              <a:gd name="T15" fmla="*/ 2147483646 h 1301"/>
              <a:gd name="T16" fmla="*/ 2147483646 w 3144"/>
              <a:gd name="T17" fmla="*/ 2147483646 h 1301"/>
              <a:gd name="T18" fmla="*/ 2147483646 w 3144"/>
              <a:gd name="T19" fmla="*/ 2147483646 h 1301"/>
              <a:gd name="T20" fmla="*/ 2147483646 w 3144"/>
              <a:gd name="T21" fmla="*/ 2147483646 h 1301"/>
              <a:gd name="T22" fmla="*/ 2147483646 w 3144"/>
              <a:gd name="T23" fmla="*/ 2147483646 h 1301"/>
              <a:gd name="T24" fmla="*/ 2147483646 w 3144"/>
              <a:gd name="T25" fmla="*/ 2147483646 h 1301"/>
              <a:gd name="T26" fmla="*/ 2147483646 w 3144"/>
              <a:gd name="T27" fmla="*/ 2147483646 h 1301"/>
              <a:gd name="T28" fmla="*/ 2147483646 w 3144"/>
              <a:gd name="T29" fmla="*/ 2147483646 h 1301"/>
              <a:gd name="T30" fmla="*/ 2147483646 w 3144"/>
              <a:gd name="T31" fmla="*/ 2147483646 h 1301"/>
              <a:gd name="T32" fmla="*/ 2147483646 w 3144"/>
              <a:gd name="T33" fmla="*/ 2147483646 h 1301"/>
              <a:gd name="T34" fmla="*/ 2147483646 w 3144"/>
              <a:gd name="T35" fmla="*/ 2147483646 h 1301"/>
              <a:gd name="T36" fmla="*/ 2147483646 w 3144"/>
              <a:gd name="T37" fmla="*/ 2147483646 h 1301"/>
              <a:gd name="T38" fmla="*/ 2147483646 w 3144"/>
              <a:gd name="T39" fmla="*/ 2147483646 h 1301"/>
              <a:gd name="T40" fmla="*/ 2147483646 w 3144"/>
              <a:gd name="T41" fmla="*/ 2147483646 h 1301"/>
              <a:gd name="T42" fmla="*/ 2147483646 w 3144"/>
              <a:gd name="T43" fmla="*/ 2147483646 h 1301"/>
              <a:gd name="T44" fmla="*/ 2147483646 w 3144"/>
              <a:gd name="T45" fmla="*/ 2147483646 h 1301"/>
              <a:gd name="T46" fmla="*/ 2147483646 w 3144"/>
              <a:gd name="T47" fmla="*/ 2147483646 h 1301"/>
              <a:gd name="T48" fmla="*/ 2147483646 w 3144"/>
              <a:gd name="T49" fmla="*/ 2147483646 h 1301"/>
              <a:gd name="T50" fmla="*/ 2147483646 w 3144"/>
              <a:gd name="T51" fmla="*/ 0 h 1301"/>
              <a:gd name="T52" fmla="*/ 2147483646 w 3144"/>
              <a:gd name="T53" fmla="*/ 2147483646 h 1301"/>
              <a:gd name="T54" fmla="*/ 2147483646 w 3144"/>
              <a:gd name="T55" fmla="*/ 2147483646 h 1301"/>
              <a:gd name="T56" fmla="*/ 2147483646 w 3144"/>
              <a:gd name="T57" fmla="*/ 2147483646 h 1301"/>
              <a:gd name="T58" fmla="*/ 2147483646 w 3144"/>
              <a:gd name="T59" fmla="*/ 2147483646 h 1301"/>
              <a:gd name="T60" fmla="*/ 2147483646 w 3144"/>
              <a:gd name="T61" fmla="*/ 2147483646 h 1301"/>
              <a:gd name="T62" fmla="*/ 2147483646 w 3144"/>
              <a:gd name="T63" fmla="*/ 2147483646 h 1301"/>
              <a:gd name="T64" fmla="*/ 2147483646 w 3144"/>
              <a:gd name="T65" fmla="*/ 2147483646 h 1301"/>
              <a:gd name="T66" fmla="*/ 2147483646 w 3144"/>
              <a:gd name="T67" fmla="*/ 2147483646 h 1301"/>
              <a:gd name="T68" fmla="*/ 2147483646 w 3144"/>
              <a:gd name="T69" fmla="*/ 2147483646 h 1301"/>
              <a:gd name="T70" fmla="*/ 2147483646 w 3144"/>
              <a:gd name="T71" fmla="*/ 2147483646 h 1301"/>
              <a:gd name="T72" fmla="*/ 2147483646 w 3144"/>
              <a:gd name="T73" fmla="*/ 2147483646 h 1301"/>
              <a:gd name="T74" fmla="*/ 2147483646 w 3144"/>
              <a:gd name="T75" fmla="*/ 2147483646 h 1301"/>
              <a:gd name="T76" fmla="*/ 2147483646 w 3144"/>
              <a:gd name="T77" fmla="*/ 2147483646 h 1301"/>
              <a:gd name="T78" fmla="*/ 2147483646 w 3144"/>
              <a:gd name="T79" fmla="*/ 2147483646 h 1301"/>
              <a:gd name="T80" fmla="*/ 2147483646 w 3144"/>
              <a:gd name="T81" fmla="*/ 2147483646 h 1301"/>
              <a:gd name="T82" fmla="*/ 2147483646 w 3144"/>
              <a:gd name="T83" fmla="*/ 2147483646 h 1301"/>
              <a:gd name="T84" fmla="*/ 2147483646 w 3144"/>
              <a:gd name="T85" fmla="*/ 2147483646 h 1301"/>
              <a:gd name="T86" fmla="*/ 2147483646 w 3144"/>
              <a:gd name="T87" fmla="*/ 2147483646 h 1301"/>
              <a:gd name="T88" fmla="*/ 2147483646 w 3144"/>
              <a:gd name="T89" fmla="*/ 2147483646 h 1301"/>
              <a:gd name="T90" fmla="*/ 2147483646 w 3144"/>
              <a:gd name="T91" fmla="*/ 2147483646 h 1301"/>
              <a:gd name="T92" fmla="*/ 2147483646 w 3144"/>
              <a:gd name="T93" fmla="*/ 2147483646 h 1301"/>
              <a:gd name="T94" fmla="*/ 2147483646 w 3144"/>
              <a:gd name="T95" fmla="*/ 2147483646 h 1301"/>
              <a:gd name="T96" fmla="*/ 2147483646 w 3144"/>
              <a:gd name="T97" fmla="*/ 2147483646 h 1301"/>
              <a:gd name="T98" fmla="*/ 2147483646 w 3144"/>
              <a:gd name="T99" fmla="*/ 2147483646 h 1301"/>
              <a:gd name="T100" fmla="*/ 2147483646 w 3144"/>
              <a:gd name="T101" fmla="*/ 2147483646 h 1301"/>
              <a:gd name="T102" fmla="*/ 2147483646 w 3144"/>
              <a:gd name="T103" fmla="*/ 2147483646 h 1301"/>
              <a:gd name="T104" fmla="*/ 2147483646 w 3144"/>
              <a:gd name="T105" fmla="*/ 2147483646 h 1301"/>
              <a:gd name="T106" fmla="*/ 2147483646 w 3144"/>
              <a:gd name="T107" fmla="*/ 2147483646 h 1301"/>
              <a:gd name="T108" fmla="*/ 2147483646 w 3144"/>
              <a:gd name="T109" fmla="*/ 2147483646 h 1301"/>
              <a:gd name="T110" fmla="*/ 2147483646 w 3144"/>
              <a:gd name="T111" fmla="*/ 2147483646 h 1301"/>
              <a:gd name="T112" fmla="*/ 2147483646 w 3144"/>
              <a:gd name="T113" fmla="*/ 2147483646 h 1301"/>
              <a:gd name="T114" fmla="*/ 2147483646 w 3144"/>
              <a:gd name="T115" fmla="*/ 2147483646 h 1301"/>
              <a:gd name="T116" fmla="*/ 2147483646 w 3144"/>
              <a:gd name="T117" fmla="*/ 2147483646 h 13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44"/>
              <a:gd name="T178" fmla="*/ 0 h 1301"/>
              <a:gd name="T179" fmla="*/ 3144 w 3144"/>
              <a:gd name="T180" fmla="*/ 1301 h 13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44" h="1301">
                <a:moveTo>
                  <a:pt x="1469" y="62"/>
                </a:moveTo>
                <a:lnTo>
                  <a:pt x="1353" y="72"/>
                </a:lnTo>
                <a:lnTo>
                  <a:pt x="1236" y="89"/>
                </a:lnTo>
                <a:lnTo>
                  <a:pt x="1116" y="117"/>
                </a:lnTo>
                <a:lnTo>
                  <a:pt x="997" y="151"/>
                </a:lnTo>
                <a:lnTo>
                  <a:pt x="880" y="192"/>
                </a:lnTo>
                <a:lnTo>
                  <a:pt x="764" y="240"/>
                </a:lnTo>
                <a:lnTo>
                  <a:pt x="654" y="298"/>
                </a:lnTo>
                <a:lnTo>
                  <a:pt x="548" y="363"/>
                </a:lnTo>
                <a:lnTo>
                  <a:pt x="449" y="435"/>
                </a:lnTo>
                <a:lnTo>
                  <a:pt x="360" y="517"/>
                </a:lnTo>
                <a:lnTo>
                  <a:pt x="277" y="606"/>
                </a:lnTo>
                <a:lnTo>
                  <a:pt x="205" y="705"/>
                </a:lnTo>
                <a:lnTo>
                  <a:pt x="144" y="811"/>
                </a:lnTo>
                <a:lnTo>
                  <a:pt x="99" y="928"/>
                </a:lnTo>
                <a:lnTo>
                  <a:pt x="68" y="1051"/>
                </a:lnTo>
                <a:lnTo>
                  <a:pt x="51" y="1185"/>
                </a:lnTo>
                <a:lnTo>
                  <a:pt x="65" y="1174"/>
                </a:lnTo>
                <a:lnTo>
                  <a:pt x="86" y="1161"/>
                </a:lnTo>
                <a:lnTo>
                  <a:pt x="103" y="1150"/>
                </a:lnTo>
                <a:lnTo>
                  <a:pt x="127" y="1140"/>
                </a:lnTo>
                <a:lnTo>
                  <a:pt x="147" y="1133"/>
                </a:lnTo>
                <a:lnTo>
                  <a:pt x="171" y="1126"/>
                </a:lnTo>
                <a:lnTo>
                  <a:pt x="195" y="1119"/>
                </a:lnTo>
                <a:lnTo>
                  <a:pt x="219" y="1119"/>
                </a:lnTo>
                <a:lnTo>
                  <a:pt x="250" y="1123"/>
                </a:lnTo>
                <a:lnTo>
                  <a:pt x="281" y="1130"/>
                </a:lnTo>
                <a:lnTo>
                  <a:pt x="308" y="1140"/>
                </a:lnTo>
                <a:lnTo>
                  <a:pt x="336" y="1150"/>
                </a:lnTo>
                <a:lnTo>
                  <a:pt x="360" y="1164"/>
                </a:lnTo>
                <a:lnTo>
                  <a:pt x="380" y="1178"/>
                </a:lnTo>
                <a:lnTo>
                  <a:pt x="401" y="1191"/>
                </a:lnTo>
                <a:lnTo>
                  <a:pt x="414" y="1202"/>
                </a:lnTo>
                <a:lnTo>
                  <a:pt x="428" y="1191"/>
                </a:lnTo>
                <a:lnTo>
                  <a:pt x="445" y="1178"/>
                </a:lnTo>
                <a:lnTo>
                  <a:pt x="466" y="1164"/>
                </a:lnTo>
                <a:lnTo>
                  <a:pt x="490" y="1150"/>
                </a:lnTo>
                <a:lnTo>
                  <a:pt x="517" y="1140"/>
                </a:lnTo>
                <a:lnTo>
                  <a:pt x="545" y="1130"/>
                </a:lnTo>
                <a:lnTo>
                  <a:pt x="575" y="1123"/>
                </a:lnTo>
                <a:lnTo>
                  <a:pt x="606" y="1119"/>
                </a:lnTo>
                <a:lnTo>
                  <a:pt x="637" y="1123"/>
                </a:lnTo>
                <a:lnTo>
                  <a:pt x="668" y="1130"/>
                </a:lnTo>
                <a:lnTo>
                  <a:pt x="695" y="1140"/>
                </a:lnTo>
                <a:lnTo>
                  <a:pt x="723" y="1150"/>
                </a:lnTo>
                <a:lnTo>
                  <a:pt x="747" y="1164"/>
                </a:lnTo>
                <a:lnTo>
                  <a:pt x="767" y="1178"/>
                </a:lnTo>
                <a:lnTo>
                  <a:pt x="784" y="1191"/>
                </a:lnTo>
                <a:lnTo>
                  <a:pt x="798" y="1202"/>
                </a:lnTo>
                <a:lnTo>
                  <a:pt x="812" y="1191"/>
                </a:lnTo>
                <a:lnTo>
                  <a:pt x="829" y="1178"/>
                </a:lnTo>
                <a:lnTo>
                  <a:pt x="849" y="1164"/>
                </a:lnTo>
                <a:lnTo>
                  <a:pt x="873" y="1150"/>
                </a:lnTo>
                <a:lnTo>
                  <a:pt x="897" y="1137"/>
                </a:lnTo>
                <a:lnTo>
                  <a:pt x="928" y="1130"/>
                </a:lnTo>
                <a:lnTo>
                  <a:pt x="959" y="1123"/>
                </a:lnTo>
                <a:lnTo>
                  <a:pt x="993" y="1119"/>
                </a:lnTo>
                <a:lnTo>
                  <a:pt x="1027" y="1123"/>
                </a:lnTo>
                <a:lnTo>
                  <a:pt x="1058" y="1130"/>
                </a:lnTo>
                <a:lnTo>
                  <a:pt x="1089" y="1137"/>
                </a:lnTo>
                <a:lnTo>
                  <a:pt x="1113" y="1150"/>
                </a:lnTo>
                <a:lnTo>
                  <a:pt x="1137" y="1164"/>
                </a:lnTo>
                <a:lnTo>
                  <a:pt x="1158" y="1178"/>
                </a:lnTo>
                <a:lnTo>
                  <a:pt x="1175" y="1191"/>
                </a:lnTo>
                <a:lnTo>
                  <a:pt x="1188" y="1202"/>
                </a:lnTo>
                <a:lnTo>
                  <a:pt x="1202" y="1191"/>
                </a:lnTo>
                <a:lnTo>
                  <a:pt x="1223" y="1178"/>
                </a:lnTo>
                <a:lnTo>
                  <a:pt x="1243" y="1164"/>
                </a:lnTo>
                <a:lnTo>
                  <a:pt x="1271" y="1150"/>
                </a:lnTo>
                <a:lnTo>
                  <a:pt x="1295" y="1140"/>
                </a:lnTo>
                <a:lnTo>
                  <a:pt x="1322" y="1130"/>
                </a:lnTo>
                <a:lnTo>
                  <a:pt x="1353" y="1123"/>
                </a:lnTo>
                <a:lnTo>
                  <a:pt x="1380" y="1119"/>
                </a:lnTo>
                <a:lnTo>
                  <a:pt x="1411" y="1123"/>
                </a:lnTo>
                <a:lnTo>
                  <a:pt x="1438" y="1130"/>
                </a:lnTo>
                <a:lnTo>
                  <a:pt x="1469" y="1140"/>
                </a:lnTo>
                <a:lnTo>
                  <a:pt x="1493" y="1150"/>
                </a:lnTo>
                <a:lnTo>
                  <a:pt x="1521" y="1167"/>
                </a:lnTo>
                <a:lnTo>
                  <a:pt x="1541" y="1181"/>
                </a:lnTo>
                <a:lnTo>
                  <a:pt x="1562" y="1195"/>
                </a:lnTo>
                <a:lnTo>
                  <a:pt x="1575" y="1205"/>
                </a:lnTo>
                <a:lnTo>
                  <a:pt x="1589" y="1195"/>
                </a:lnTo>
                <a:lnTo>
                  <a:pt x="1606" y="1181"/>
                </a:lnTo>
                <a:lnTo>
                  <a:pt x="1627" y="1167"/>
                </a:lnTo>
                <a:lnTo>
                  <a:pt x="1651" y="1150"/>
                </a:lnTo>
                <a:lnTo>
                  <a:pt x="1675" y="1140"/>
                </a:lnTo>
                <a:lnTo>
                  <a:pt x="1706" y="1130"/>
                </a:lnTo>
                <a:lnTo>
                  <a:pt x="1733" y="1123"/>
                </a:lnTo>
                <a:lnTo>
                  <a:pt x="1764" y="1119"/>
                </a:lnTo>
                <a:lnTo>
                  <a:pt x="1798" y="1123"/>
                </a:lnTo>
                <a:lnTo>
                  <a:pt x="1829" y="1130"/>
                </a:lnTo>
                <a:lnTo>
                  <a:pt x="1856" y="1140"/>
                </a:lnTo>
                <a:lnTo>
                  <a:pt x="1884" y="1150"/>
                </a:lnTo>
                <a:lnTo>
                  <a:pt x="1908" y="1164"/>
                </a:lnTo>
                <a:lnTo>
                  <a:pt x="1928" y="1178"/>
                </a:lnTo>
                <a:lnTo>
                  <a:pt x="1945" y="1191"/>
                </a:lnTo>
                <a:lnTo>
                  <a:pt x="1959" y="1202"/>
                </a:lnTo>
                <a:lnTo>
                  <a:pt x="1973" y="1191"/>
                </a:lnTo>
                <a:lnTo>
                  <a:pt x="1990" y="1178"/>
                </a:lnTo>
                <a:lnTo>
                  <a:pt x="2014" y="1164"/>
                </a:lnTo>
                <a:lnTo>
                  <a:pt x="2038" y="1150"/>
                </a:lnTo>
                <a:lnTo>
                  <a:pt x="2065" y="1137"/>
                </a:lnTo>
                <a:lnTo>
                  <a:pt x="2093" y="1126"/>
                </a:lnTo>
                <a:lnTo>
                  <a:pt x="2123" y="1119"/>
                </a:lnTo>
                <a:lnTo>
                  <a:pt x="2154" y="1119"/>
                </a:lnTo>
                <a:lnTo>
                  <a:pt x="2185" y="1123"/>
                </a:lnTo>
                <a:lnTo>
                  <a:pt x="2212" y="1130"/>
                </a:lnTo>
                <a:lnTo>
                  <a:pt x="2240" y="1140"/>
                </a:lnTo>
                <a:lnTo>
                  <a:pt x="2267" y="1154"/>
                </a:lnTo>
                <a:lnTo>
                  <a:pt x="2291" y="1167"/>
                </a:lnTo>
                <a:lnTo>
                  <a:pt x="2312" y="1178"/>
                </a:lnTo>
                <a:lnTo>
                  <a:pt x="2332" y="1191"/>
                </a:lnTo>
                <a:lnTo>
                  <a:pt x="2346" y="1202"/>
                </a:lnTo>
                <a:lnTo>
                  <a:pt x="2360" y="1191"/>
                </a:lnTo>
                <a:lnTo>
                  <a:pt x="2377" y="1178"/>
                </a:lnTo>
                <a:lnTo>
                  <a:pt x="2397" y="1164"/>
                </a:lnTo>
                <a:lnTo>
                  <a:pt x="2421" y="1150"/>
                </a:lnTo>
                <a:lnTo>
                  <a:pt x="2449" y="1137"/>
                </a:lnTo>
                <a:lnTo>
                  <a:pt x="2476" y="1126"/>
                </a:lnTo>
                <a:lnTo>
                  <a:pt x="2507" y="1119"/>
                </a:lnTo>
                <a:lnTo>
                  <a:pt x="2541" y="1119"/>
                </a:lnTo>
                <a:lnTo>
                  <a:pt x="2572" y="1123"/>
                </a:lnTo>
                <a:lnTo>
                  <a:pt x="2603" y="1130"/>
                </a:lnTo>
                <a:lnTo>
                  <a:pt x="2630" y="1140"/>
                </a:lnTo>
                <a:lnTo>
                  <a:pt x="2658" y="1154"/>
                </a:lnTo>
                <a:lnTo>
                  <a:pt x="2682" y="1167"/>
                </a:lnTo>
                <a:lnTo>
                  <a:pt x="2702" y="1181"/>
                </a:lnTo>
                <a:lnTo>
                  <a:pt x="2719" y="1195"/>
                </a:lnTo>
                <a:lnTo>
                  <a:pt x="2733" y="1205"/>
                </a:lnTo>
                <a:lnTo>
                  <a:pt x="2747" y="1195"/>
                </a:lnTo>
                <a:lnTo>
                  <a:pt x="2767" y="1181"/>
                </a:lnTo>
                <a:lnTo>
                  <a:pt x="2788" y="1167"/>
                </a:lnTo>
                <a:lnTo>
                  <a:pt x="2815" y="1150"/>
                </a:lnTo>
                <a:lnTo>
                  <a:pt x="2839" y="1140"/>
                </a:lnTo>
                <a:lnTo>
                  <a:pt x="2870" y="1130"/>
                </a:lnTo>
                <a:lnTo>
                  <a:pt x="2897" y="1123"/>
                </a:lnTo>
                <a:lnTo>
                  <a:pt x="2928" y="1119"/>
                </a:lnTo>
                <a:lnTo>
                  <a:pt x="2952" y="1119"/>
                </a:lnTo>
                <a:lnTo>
                  <a:pt x="2976" y="1126"/>
                </a:lnTo>
                <a:lnTo>
                  <a:pt x="2997" y="1133"/>
                </a:lnTo>
                <a:lnTo>
                  <a:pt x="3021" y="1140"/>
                </a:lnTo>
                <a:lnTo>
                  <a:pt x="3041" y="1150"/>
                </a:lnTo>
                <a:lnTo>
                  <a:pt x="3062" y="1164"/>
                </a:lnTo>
                <a:lnTo>
                  <a:pt x="3079" y="1174"/>
                </a:lnTo>
                <a:lnTo>
                  <a:pt x="3096" y="1185"/>
                </a:lnTo>
                <a:lnTo>
                  <a:pt x="3089" y="1106"/>
                </a:lnTo>
                <a:lnTo>
                  <a:pt x="3076" y="1030"/>
                </a:lnTo>
                <a:lnTo>
                  <a:pt x="3058" y="955"/>
                </a:lnTo>
                <a:lnTo>
                  <a:pt x="3034" y="883"/>
                </a:lnTo>
                <a:lnTo>
                  <a:pt x="3004" y="815"/>
                </a:lnTo>
                <a:lnTo>
                  <a:pt x="2969" y="746"/>
                </a:lnTo>
                <a:lnTo>
                  <a:pt x="2928" y="681"/>
                </a:lnTo>
                <a:lnTo>
                  <a:pt x="2880" y="620"/>
                </a:lnTo>
                <a:lnTo>
                  <a:pt x="2819" y="551"/>
                </a:lnTo>
                <a:lnTo>
                  <a:pt x="2754" y="486"/>
                </a:lnTo>
                <a:lnTo>
                  <a:pt x="2682" y="425"/>
                </a:lnTo>
                <a:lnTo>
                  <a:pt x="2606" y="370"/>
                </a:lnTo>
                <a:lnTo>
                  <a:pt x="2524" y="318"/>
                </a:lnTo>
                <a:lnTo>
                  <a:pt x="2442" y="274"/>
                </a:lnTo>
                <a:lnTo>
                  <a:pt x="2356" y="233"/>
                </a:lnTo>
                <a:lnTo>
                  <a:pt x="2267" y="195"/>
                </a:lnTo>
                <a:lnTo>
                  <a:pt x="2178" y="164"/>
                </a:lnTo>
                <a:lnTo>
                  <a:pt x="2089" y="134"/>
                </a:lnTo>
                <a:lnTo>
                  <a:pt x="2000" y="110"/>
                </a:lnTo>
                <a:lnTo>
                  <a:pt x="1911" y="93"/>
                </a:lnTo>
                <a:lnTo>
                  <a:pt x="1822" y="79"/>
                </a:lnTo>
                <a:lnTo>
                  <a:pt x="1736" y="65"/>
                </a:lnTo>
                <a:lnTo>
                  <a:pt x="1654" y="62"/>
                </a:lnTo>
                <a:lnTo>
                  <a:pt x="1575" y="58"/>
                </a:lnTo>
                <a:lnTo>
                  <a:pt x="1562" y="58"/>
                </a:lnTo>
                <a:lnTo>
                  <a:pt x="1548" y="58"/>
                </a:lnTo>
                <a:lnTo>
                  <a:pt x="1534" y="58"/>
                </a:lnTo>
                <a:lnTo>
                  <a:pt x="1524" y="58"/>
                </a:lnTo>
                <a:lnTo>
                  <a:pt x="1510" y="62"/>
                </a:lnTo>
                <a:lnTo>
                  <a:pt x="1497" y="62"/>
                </a:lnTo>
                <a:lnTo>
                  <a:pt x="1483" y="62"/>
                </a:lnTo>
                <a:lnTo>
                  <a:pt x="1469" y="62"/>
                </a:lnTo>
                <a:lnTo>
                  <a:pt x="1462" y="4"/>
                </a:lnTo>
                <a:lnTo>
                  <a:pt x="1476" y="4"/>
                </a:lnTo>
                <a:lnTo>
                  <a:pt x="1490" y="0"/>
                </a:lnTo>
                <a:lnTo>
                  <a:pt x="1504" y="0"/>
                </a:lnTo>
                <a:lnTo>
                  <a:pt x="1521" y="0"/>
                </a:lnTo>
                <a:lnTo>
                  <a:pt x="1534" y="0"/>
                </a:lnTo>
                <a:lnTo>
                  <a:pt x="1548" y="0"/>
                </a:lnTo>
                <a:lnTo>
                  <a:pt x="1562" y="0"/>
                </a:lnTo>
                <a:lnTo>
                  <a:pt x="1575" y="0"/>
                </a:lnTo>
                <a:lnTo>
                  <a:pt x="1658" y="4"/>
                </a:lnTo>
                <a:lnTo>
                  <a:pt x="1740" y="10"/>
                </a:lnTo>
                <a:lnTo>
                  <a:pt x="1829" y="21"/>
                </a:lnTo>
                <a:lnTo>
                  <a:pt x="1918" y="34"/>
                </a:lnTo>
                <a:lnTo>
                  <a:pt x="2010" y="55"/>
                </a:lnTo>
                <a:lnTo>
                  <a:pt x="2103" y="79"/>
                </a:lnTo>
                <a:lnTo>
                  <a:pt x="2192" y="106"/>
                </a:lnTo>
                <a:lnTo>
                  <a:pt x="2284" y="140"/>
                </a:lnTo>
                <a:lnTo>
                  <a:pt x="2373" y="178"/>
                </a:lnTo>
                <a:lnTo>
                  <a:pt x="2462" y="219"/>
                </a:lnTo>
                <a:lnTo>
                  <a:pt x="2548" y="267"/>
                </a:lnTo>
                <a:lnTo>
                  <a:pt x="2630" y="318"/>
                </a:lnTo>
                <a:lnTo>
                  <a:pt x="2709" y="377"/>
                </a:lnTo>
                <a:lnTo>
                  <a:pt x="2784" y="438"/>
                </a:lnTo>
                <a:lnTo>
                  <a:pt x="2853" y="503"/>
                </a:lnTo>
                <a:lnTo>
                  <a:pt x="2915" y="575"/>
                </a:lnTo>
                <a:lnTo>
                  <a:pt x="2969" y="647"/>
                </a:lnTo>
                <a:lnTo>
                  <a:pt x="3014" y="726"/>
                </a:lnTo>
                <a:lnTo>
                  <a:pt x="3055" y="805"/>
                </a:lnTo>
                <a:lnTo>
                  <a:pt x="3086" y="887"/>
                </a:lnTo>
                <a:lnTo>
                  <a:pt x="3113" y="969"/>
                </a:lnTo>
                <a:lnTo>
                  <a:pt x="3130" y="1058"/>
                </a:lnTo>
                <a:lnTo>
                  <a:pt x="3141" y="1147"/>
                </a:lnTo>
                <a:lnTo>
                  <a:pt x="3144" y="1239"/>
                </a:lnTo>
                <a:lnTo>
                  <a:pt x="3144" y="1250"/>
                </a:lnTo>
                <a:lnTo>
                  <a:pt x="3144" y="1267"/>
                </a:lnTo>
                <a:lnTo>
                  <a:pt x="3144" y="1287"/>
                </a:lnTo>
                <a:lnTo>
                  <a:pt x="3144" y="1297"/>
                </a:lnTo>
                <a:lnTo>
                  <a:pt x="3106" y="1263"/>
                </a:lnTo>
                <a:lnTo>
                  <a:pt x="3103" y="1260"/>
                </a:lnTo>
                <a:lnTo>
                  <a:pt x="3089" y="1250"/>
                </a:lnTo>
                <a:lnTo>
                  <a:pt x="3072" y="1236"/>
                </a:lnTo>
                <a:lnTo>
                  <a:pt x="3048" y="1222"/>
                </a:lnTo>
                <a:lnTo>
                  <a:pt x="3021" y="1208"/>
                </a:lnTo>
                <a:lnTo>
                  <a:pt x="2990" y="1195"/>
                </a:lnTo>
                <a:lnTo>
                  <a:pt x="2959" y="1185"/>
                </a:lnTo>
                <a:lnTo>
                  <a:pt x="2928" y="1181"/>
                </a:lnTo>
                <a:lnTo>
                  <a:pt x="2897" y="1185"/>
                </a:lnTo>
                <a:lnTo>
                  <a:pt x="2863" y="1195"/>
                </a:lnTo>
                <a:lnTo>
                  <a:pt x="2836" y="1208"/>
                </a:lnTo>
                <a:lnTo>
                  <a:pt x="2808" y="1222"/>
                </a:lnTo>
                <a:lnTo>
                  <a:pt x="2784" y="1236"/>
                </a:lnTo>
                <a:lnTo>
                  <a:pt x="2764" y="1250"/>
                </a:lnTo>
                <a:lnTo>
                  <a:pt x="2754" y="1260"/>
                </a:lnTo>
                <a:lnTo>
                  <a:pt x="2747" y="1263"/>
                </a:lnTo>
                <a:lnTo>
                  <a:pt x="2743" y="1267"/>
                </a:lnTo>
                <a:lnTo>
                  <a:pt x="2740" y="1270"/>
                </a:lnTo>
                <a:lnTo>
                  <a:pt x="2736" y="1274"/>
                </a:lnTo>
                <a:lnTo>
                  <a:pt x="2733" y="1277"/>
                </a:lnTo>
                <a:lnTo>
                  <a:pt x="2719" y="1263"/>
                </a:lnTo>
                <a:lnTo>
                  <a:pt x="2716" y="1260"/>
                </a:lnTo>
                <a:lnTo>
                  <a:pt x="2706" y="1250"/>
                </a:lnTo>
                <a:lnTo>
                  <a:pt x="2688" y="1239"/>
                </a:lnTo>
                <a:lnTo>
                  <a:pt x="2665" y="1222"/>
                </a:lnTo>
                <a:lnTo>
                  <a:pt x="2637" y="1208"/>
                </a:lnTo>
                <a:lnTo>
                  <a:pt x="2606" y="1195"/>
                </a:lnTo>
                <a:lnTo>
                  <a:pt x="2572" y="1185"/>
                </a:lnTo>
                <a:lnTo>
                  <a:pt x="2538" y="1181"/>
                </a:lnTo>
                <a:lnTo>
                  <a:pt x="2504" y="1181"/>
                </a:lnTo>
                <a:lnTo>
                  <a:pt x="2473" y="1191"/>
                </a:lnTo>
                <a:lnTo>
                  <a:pt x="2442" y="1205"/>
                </a:lnTo>
                <a:lnTo>
                  <a:pt x="2415" y="1219"/>
                </a:lnTo>
                <a:lnTo>
                  <a:pt x="2394" y="1236"/>
                </a:lnTo>
                <a:lnTo>
                  <a:pt x="2377" y="1250"/>
                </a:lnTo>
                <a:lnTo>
                  <a:pt x="2367" y="1260"/>
                </a:lnTo>
                <a:lnTo>
                  <a:pt x="2363" y="1263"/>
                </a:lnTo>
                <a:lnTo>
                  <a:pt x="2360" y="1267"/>
                </a:lnTo>
                <a:lnTo>
                  <a:pt x="2356" y="1270"/>
                </a:lnTo>
                <a:lnTo>
                  <a:pt x="2353" y="1274"/>
                </a:lnTo>
                <a:lnTo>
                  <a:pt x="2349" y="1277"/>
                </a:lnTo>
                <a:lnTo>
                  <a:pt x="2332" y="1263"/>
                </a:lnTo>
                <a:lnTo>
                  <a:pt x="2329" y="1260"/>
                </a:lnTo>
                <a:lnTo>
                  <a:pt x="2315" y="1250"/>
                </a:lnTo>
                <a:lnTo>
                  <a:pt x="2298" y="1239"/>
                </a:lnTo>
                <a:lnTo>
                  <a:pt x="2274" y="1222"/>
                </a:lnTo>
                <a:lnTo>
                  <a:pt x="2247" y="1208"/>
                </a:lnTo>
                <a:lnTo>
                  <a:pt x="2216" y="1195"/>
                </a:lnTo>
                <a:lnTo>
                  <a:pt x="2185" y="1185"/>
                </a:lnTo>
                <a:lnTo>
                  <a:pt x="2151" y="1181"/>
                </a:lnTo>
                <a:lnTo>
                  <a:pt x="2120" y="1181"/>
                </a:lnTo>
                <a:lnTo>
                  <a:pt x="2086" y="1191"/>
                </a:lnTo>
                <a:lnTo>
                  <a:pt x="2058" y="1205"/>
                </a:lnTo>
                <a:lnTo>
                  <a:pt x="2031" y="1219"/>
                </a:lnTo>
                <a:lnTo>
                  <a:pt x="2007" y="1236"/>
                </a:lnTo>
                <a:lnTo>
                  <a:pt x="1990" y="1250"/>
                </a:lnTo>
                <a:lnTo>
                  <a:pt x="1976" y="1260"/>
                </a:lnTo>
                <a:lnTo>
                  <a:pt x="1973" y="1263"/>
                </a:lnTo>
                <a:lnTo>
                  <a:pt x="1969" y="1267"/>
                </a:lnTo>
                <a:lnTo>
                  <a:pt x="1966" y="1270"/>
                </a:lnTo>
                <a:lnTo>
                  <a:pt x="1962" y="1274"/>
                </a:lnTo>
                <a:lnTo>
                  <a:pt x="1959" y="1277"/>
                </a:lnTo>
                <a:lnTo>
                  <a:pt x="1945" y="1263"/>
                </a:lnTo>
                <a:lnTo>
                  <a:pt x="1942" y="1260"/>
                </a:lnTo>
                <a:lnTo>
                  <a:pt x="1928" y="1250"/>
                </a:lnTo>
                <a:lnTo>
                  <a:pt x="1911" y="1236"/>
                </a:lnTo>
                <a:lnTo>
                  <a:pt x="1891" y="1222"/>
                </a:lnTo>
                <a:lnTo>
                  <a:pt x="1863" y="1208"/>
                </a:lnTo>
                <a:lnTo>
                  <a:pt x="1832" y="1195"/>
                </a:lnTo>
                <a:lnTo>
                  <a:pt x="1798" y="1185"/>
                </a:lnTo>
                <a:lnTo>
                  <a:pt x="1764" y="1181"/>
                </a:lnTo>
                <a:lnTo>
                  <a:pt x="1730" y="1185"/>
                </a:lnTo>
                <a:lnTo>
                  <a:pt x="1699" y="1195"/>
                </a:lnTo>
                <a:lnTo>
                  <a:pt x="1671" y="1208"/>
                </a:lnTo>
                <a:lnTo>
                  <a:pt x="1644" y="1222"/>
                </a:lnTo>
                <a:lnTo>
                  <a:pt x="1623" y="1236"/>
                </a:lnTo>
                <a:lnTo>
                  <a:pt x="1606" y="1250"/>
                </a:lnTo>
                <a:lnTo>
                  <a:pt x="1593" y="1260"/>
                </a:lnTo>
                <a:lnTo>
                  <a:pt x="1589" y="1263"/>
                </a:lnTo>
                <a:lnTo>
                  <a:pt x="1586" y="1267"/>
                </a:lnTo>
                <a:lnTo>
                  <a:pt x="1582" y="1270"/>
                </a:lnTo>
                <a:lnTo>
                  <a:pt x="1579" y="1274"/>
                </a:lnTo>
                <a:lnTo>
                  <a:pt x="1575" y="1277"/>
                </a:lnTo>
                <a:lnTo>
                  <a:pt x="1562" y="1263"/>
                </a:lnTo>
                <a:lnTo>
                  <a:pt x="1558" y="1260"/>
                </a:lnTo>
                <a:lnTo>
                  <a:pt x="1545" y="1250"/>
                </a:lnTo>
                <a:lnTo>
                  <a:pt x="1527" y="1236"/>
                </a:lnTo>
                <a:lnTo>
                  <a:pt x="1504" y="1222"/>
                </a:lnTo>
                <a:lnTo>
                  <a:pt x="1476" y="1208"/>
                </a:lnTo>
                <a:lnTo>
                  <a:pt x="1445" y="1195"/>
                </a:lnTo>
                <a:lnTo>
                  <a:pt x="1411" y="1185"/>
                </a:lnTo>
                <a:lnTo>
                  <a:pt x="1380" y="1181"/>
                </a:lnTo>
                <a:lnTo>
                  <a:pt x="1349" y="1185"/>
                </a:lnTo>
                <a:lnTo>
                  <a:pt x="1319" y="1195"/>
                </a:lnTo>
                <a:lnTo>
                  <a:pt x="1288" y="1208"/>
                </a:lnTo>
                <a:lnTo>
                  <a:pt x="1260" y="1222"/>
                </a:lnTo>
                <a:lnTo>
                  <a:pt x="1236" y="1236"/>
                </a:lnTo>
                <a:lnTo>
                  <a:pt x="1219" y="1250"/>
                </a:lnTo>
                <a:lnTo>
                  <a:pt x="1206" y="1260"/>
                </a:lnTo>
                <a:lnTo>
                  <a:pt x="1202" y="1263"/>
                </a:lnTo>
                <a:lnTo>
                  <a:pt x="1199" y="1267"/>
                </a:lnTo>
                <a:lnTo>
                  <a:pt x="1195" y="1270"/>
                </a:lnTo>
                <a:lnTo>
                  <a:pt x="1188" y="1274"/>
                </a:lnTo>
                <a:lnTo>
                  <a:pt x="1185" y="1277"/>
                </a:lnTo>
                <a:lnTo>
                  <a:pt x="1171" y="1263"/>
                </a:lnTo>
                <a:lnTo>
                  <a:pt x="1168" y="1260"/>
                </a:lnTo>
                <a:lnTo>
                  <a:pt x="1158" y="1250"/>
                </a:lnTo>
                <a:lnTo>
                  <a:pt x="1140" y="1236"/>
                </a:lnTo>
                <a:lnTo>
                  <a:pt x="1120" y="1222"/>
                </a:lnTo>
                <a:lnTo>
                  <a:pt x="1096" y="1208"/>
                </a:lnTo>
                <a:lnTo>
                  <a:pt x="1065" y="1195"/>
                </a:lnTo>
                <a:lnTo>
                  <a:pt x="1031" y="1185"/>
                </a:lnTo>
                <a:lnTo>
                  <a:pt x="993" y="1181"/>
                </a:lnTo>
                <a:lnTo>
                  <a:pt x="956" y="1185"/>
                </a:lnTo>
                <a:lnTo>
                  <a:pt x="925" y="1195"/>
                </a:lnTo>
                <a:lnTo>
                  <a:pt x="894" y="1208"/>
                </a:lnTo>
                <a:lnTo>
                  <a:pt x="870" y="1222"/>
                </a:lnTo>
                <a:lnTo>
                  <a:pt x="846" y="1236"/>
                </a:lnTo>
                <a:lnTo>
                  <a:pt x="829" y="1250"/>
                </a:lnTo>
                <a:lnTo>
                  <a:pt x="819" y="1260"/>
                </a:lnTo>
                <a:lnTo>
                  <a:pt x="815" y="1263"/>
                </a:lnTo>
                <a:lnTo>
                  <a:pt x="812" y="1267"/>
                </a:lnTo>
                <a:lnTo>
                  <a:pt x="808" y="1270"/>
                </a:lnTo>
                <a:lnTo>
                  <a:pt x="805" y="1277"/>
                </a:lnTo>
                <a:lnTo>
                  <a:pt x="801" y="1280"/>
                </a:lnTo>
                <a:lnTo>
                  <a:pt x="784" y="1263"/>
                </a:lnTo>
                <a:lnTo>
                  <a:pt x="781" y="1260"/>
                </a:lnTo>
                <a:lnTo>
                  <a:pt x="771" y="1250"/>
                </a:lnTo>
                <a:lnTo>
                  <a:pt x="753" y="1236"/>
                </a:lnTo>
                <a:lnTo>
                  <a:pt x="729" y="1222"/>
                </a:lnTo>
                <a:lnTo>
                  <a:pt x="702" y="1208"/>
                </a:lnTo>
                <a:lnTo>
                  <a:pt x="675" y="1195"/>
                </a:lnTo>
                <a:lnTo>
                  <a:pt x="640" y="1185"/>
                </a:lnTo>
                <a:lnTo>
                  <a:pt x="606" y="1181"/>
                </a:lnTo>
                <a:lnTo>
                  <a:pt x="572" y="1185"/>
                </a:lnTo>
                <a:lnTo>
                  <a:pt x="541" y="1195"/>
                </a:lnTo>
                <a:lnTo>
                  <a:pt x="510" y="1208"/>
                </a:lnTo>
                <a:lnTo>
                  <a:pt x="483" y="1222"/>
                </a:lnTo>
                <a:lnTo>
                  <a:pt x="462" y="1236"/>
                </a:lnTo>
                <a:lnTo>
                  <a:pt x="442" y="1250"/>
                </a:lnTo>
                <a:lnTo>
                  <a:pt x="432" y="1260"/>
                </a:lnTo>
                <a:lnTo>
                  <a:pt x="428" y="1263"/>
                </a:lnTo>
                <a:lnTo>
                  <a:pt x="425" y="1267"/>
                </a:lnTo>
                <a:lnTo>
                  <a:pt x="421" y="1270"/>
                </a:lnTo>
                <a:lnTo>
                  <a:pt x="418" y="1274"/>
                </a:lnTo>
                <a:lnTo>
                  <a:pt x="414" y="1277"/>
                </a:lnTo>
                <a:lnTo>
                  <a:pt x="397" y="1263"/>
                </a:lnTo>
                <a:lnTo>
                  <a:pt x="394" y="1260"/>
                </a:lnTo>
                <a:lnTo>
                  <a:pt x="384" y="1250"/>
                </a:lnTo>
                <a:lnTo>
                  <a:pt x="363" y="1236"/>
                </a:lnTo>
                <a:lnTo>
                  <a:pt x="342" y="1222"/>
                </a:lnTo>
                <a:lnTo>
                  <a:pt x="315" y="1208"/>
                </a:lnTo>
                <a:lnTo>
                  <a:pt x="284" y="1195"/>
                </a:lnTo>
                <a:lnTo>
                  <a:pt x="253" y="1185"/>
                </a:lnTo>
                <a:lnTo>
                  <a:pt x="219" y="1181"/>
                </a:lnTo>
                <a:lnTo>
                  <a:pt x="185" y="1185"/>
                </a:lnTo>
                <a:lnTo>
                  <a:pt x="154" y="1195"/>
                </a:lnTo>
                <a:lnTo>
                  <a:pt x="123" y="1208"/>
                </a:lnTo>
                <a:lnTo>
                  <a:pt x="96" y="1222"/>
                </a:lnTo>
                <a:lnTo>
                  <a:pt x="75" y="1236"/>
                </a:lnTo>
                <a:lnTo>
                  <a:pt x="55" y="1250"/>
                </a:lnTo>
                <a:lnTo>
                  <a:pt x="45" y="1260"/>
                </a:lnTo>
                <a:lnTo>
                  <a:pt x="41" y="1263"/>
                </a:lnTo>
                <a:lnTo>
                  <a:pt x="0" y="1301"/>
                </a:lnTo>
                <a:lnTo>
                  <a:pt x="0" y="1239"/>
                </a:lnTo>
                <a:lnTo>
                  <a:pt x="3" y="1164"/>
                </a:lnTo>
                <a:lnTo>
                  <a:pt x="10" y="1092"/>
                </a:lnTo>
                <a:lnTo>
                  <a:pt x="21" y="1024"/>
                </a:lnTo>
                <a:lnTo>
                  <a:pt x="38" y="955"/>
                </a:lnTo>
                <a:lnTo>
                  <a:pt x="58" y="887"/>
                </a:lnTo>
                <a:lnTo>
                  <a:pt x="82" y="822"/>
                </a:lnTo>
                <a:lnTo>
                  <a:pt x="113" y="760"/>
                </a:lnTo>
                <a:lnTo>
                  <a:pt x="147" y="698"/>
                </a:lnTo>
                <a:lnTo>
                  <a:pt x="185" y="637"/>
                </a:lnTo>
                <a:lnTo>
                  <a:pt x="226" y="582"/>
                </a:lnTo>
                <a:lnTo>
                  <a:pt x="271" y="527"/>
                </a:lnTo>
                <a:lnTo>
                  <a:pt x="322" y="473"/>
                </a:lnTo>
                <a:lnTo>
                  <a:pt x="377" y="421"/>
                </a:lnTo>
                <a:lnTo>
                  <a:pt x="435" y="373"/>
                </a:lnTo>
                <a:lnTo>
                  <a:pt x="497" y="329"/>
                </a:lnTo>
                <a:lnTo>
                  <a:pt x="562" y="284"/>
                </a:lnTo>
                <a:lnTo>
                  <a:pt x="610" y="253"/>
                </a:lnTo>
                <a:lnTo>
                  <a:pt x="661" y="226"/>
                </a:lnTo>
                <a:lnTo>
                  <a:pt x="712" y="199"/>
                </a:lnTo>
                <a:lnTo>
                  <a:pt x="767" y="175"/>
                </a:lnTo>
                <a:lnTo>
                  <a:pt x="822" y="151"/>
                </a:lnTo>
                <a:lnTo>
                  <a:pt x="877" y="130"/>
                </a:lnTo>
                <a:lnTo>
                  <a:pt x="932" y="110"/>
                </a:lnTo>
                <a:lnTo>
                  <a:pt x="990" y="93"/>
                </a:lnTo>
                <a:lnTo>
                  <a:pt x="1048" y="75"/>
                </a:lnTo>
                <a:lnTo>
                  <a:pt x="1106" y="58"/>
                </a:lnTo>
                <a:lnTo>
                  <a:pt x="1164" y="45"/>
                </a:lnTo>
                <a:lnTo>
                  <a:pt x="1226" y="34"/>
                </a:lnTo>
                <a:lnTo>
                  <a:pt x="1284" y="24"/>
                </a:lnTo>
                <a:lnTo>
                  <a:pt x="1343" y="14"/>
                </a:lnTo>
                <a:lnTo>
                  <a:pt x="1404" y="7"/>
                </a:lnTo>
                <a:lnTo>
                  <a:pt x="1462" y="4"/>
                </a:lnTo>
                <a:lnTo>
                  <a:pt x="1469" y="6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8" name="Freeform 4"/>
          <p:cNvSpPr>
            <a:spLocks/>
          </p:cNvSpPr>
          <p:nvPr/>
        </p:nvSpPr>
        <p:spPr bwMode="auto">
          <a:xfrm>
            <a:off x="4511675" y="1371600"/>
            <a:ext cx="114300" cy="315913"/>
          </a:xfrm>
          <a:custGeom>
            <a:avLst/>
            <a:gdLst>
              <a:gd name="T0" fmla="*/ 2147483646 w 72"/>
              <a:gd name="T1" fmla="*/ 2147483646 h 199"/>
              <a:gd name="T2" fmla="*/ 2147483646 w 72"/>
              <a:gd name="T3" fmla="*/ 2147483646 h 199"/>
              <a:gd name="T4" fmla="*/ 2147483646 w 72"/>
              <a:gd name="T5" fmla="*/ 2147483646 h 199"/>
              <a:gd name="T6" fmla="*/ 2147483646 w 72"/>
              <a:gd name="T7" fmla="*/ 2147483646 h 199"/>
              <a:gd name="T8" fmla="*/ 2147483646 w 72"/>
              <a:gd name="T9" fmla="*/ 2147483646 h 199"/>
              <a:gd name="T10" fmla="*/ 2147483646 w 72"/>
              <a:gd name="T11" fmla="*/ 0 h 199"/>
              <a:gd name="T12" fmla="*/ 2147483646 w 72"/>
              <a:gd name="T13" fmla="*/ 2147483646 h 199"/>
              <a:gd name="T14" fmla="*/ 2147483646 w 72"/>
              <a:gd name="T15" fmla="*/ 2147483646 h 199"/>
              <a:gd name="T16" fmla="*/ 0 w 72"/>
              <a:gd name="T17" fmla="*/ 2147483646 h 199"/>
              <a:gd name="T18" fmla="*/ 0 w 72"/>
              <a:gd name="T19" fmla="*/ 2147483646 h 199"/>
              <a:gd name="T20" fmla="*/ 0 w 72"/>
              <a:gd name="T21" fmla="*/ 2147483646 h 199"/>
              <a:gd name="T22" fmla="*/ 2147483646 w 72"/>
              <a:gd name="T23" fmla="*/ 2147483646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199"/>
              <a:gd name="T38" fmla="*/ 72 w 72"/>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199">
                <a:moveTo>
                  <a:pt x="72" y="199"/>
                </a:moveTo>
                <a:lnTo>
                  <a:pt x="72" y="41"/>
                </a:lnTo>
                <a:lnTo>
                  <a:pt x="72" y="34"/>
                </a:lnTo>
                <a:lnTo>
                  <a:pt x="69" y="21"/>
                </a:lnTo>
                <a:lnTo>
                  <a:pt x="55" y="7"/>
                </a:lnTo>
                <a:lnTo>
                  <a:pt x="35" y="0"/>
                </a:lnTo>
                <a:lnTo>
                  <a:pt x="14" y="7"/>
                </a:lnTo>
                <a:lnTo>
                  <a:pt x="4" y="21"/>
                </a:lnTo>
                <a:lnTo>
                  <a:pt x="0" y="34"/>
                </a:lnTo>
                <a:lnTo>
                  <a:pt x="0" y="41"/>
                </a:lnTo>
                <a:lnTo>
                  <a:pt x="0" y="199"/>
                </a:lnTo>
                <a:lnTo>
                  <a:pt x="72" y="1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9" name="Freeform 5"/>
          <p:cNvSpPr>
            <a:spLocks/>
          </p:cNvSpPr>
          <p:nvPr/>
        </p:nvSpPr>
        <p:spPr bwMode="auto">
          <a:xfrm>
            <a:off x="3924300" y="5327650"/>
            <a:ext cx="136525" cy="309563"/>
          </a:xfrm>
          <a:custGeom>
            <a:avLst/>
            <a:gdLst>
              <a:gd name="T0" fmla="*/ 2147483646 w 86"/>
              <a:gd name="T1" fmla="*/ 2147483646 h 195"/>
              <a:gd name="T2" fmla="*/ 2147483646 w 86"/>
              <a:gd name="T3" fmla="*/ 2147483646 h 195"/>
              <a:gd name="T4" fmla="*/ 2147483646 w 86"/>
              <a:gd name="T5" fmla="*/ 2147483646 h 195"/>
              <a:gd name="T6" fmla="*/ 2147483646 w 86"/>
              <a:gd name="T7" fmla="*/ 2147483646 h 195"/>
              <a:gd name="T8" fmla="*/ 2147483646 w 86"/>
              <a:gd name="T9" fmla="*/ 2147483646 h 195"/>
              <a:gd name="T10" fmla="*/ 2147483646 w 86"/>
              <a:gd name="T11" fmla="*/ 0 h 195"/>
              <a:gd name="T12" fmla="*/ 2147483646 w 86"/>
              <a:gd name="T13" fmla="*/ 2147483646 h 195"/>
              <a:gd name="T14" fmla="*/ 2147483646 w 86"/>
              <a:gd name="T15" fmla="*/ 2147483646 h 195"/>
              <a:gd name="T16" fmla="*/ 0 w 86"/>
              <a:gd name="T17" fmla="*/ 2147483646 h 195"/>
              <a:gd name="T18" fmla="*/ 0 w 86"/>
              <a:gd name="T19" fmla="*/ 2147483646 h 195"/>
              <a:gd name="T20" fmla="*/ 2147483646 w 86"/>
              <a:gd name="T21" fmla="*/ 2147483646 h 195"/>
              <a:gd name="T22" fmla="*/ 2147483646 w 86"/>
              <a:gd name="T23" fmla="*/ 2147483646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195"/>
              <a:gd name="T38" fmla="*/ 86 w 86"/>
              <a:gd name="T39" fmla="*/ 195 h 1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195">
                <a:moveTo>
                  <a:pt x="86" y="195"/>
                </a:moveTo>
                <a:lnTo>
                  <a:pt x="83" y="41"/>
                </a:lnTo>
                <a:lnTo>
                  <a:pt x="83" y="34"/>
                </a:lnTo>
                <a:lnTo>
                  <a:pt x="76" y="21"/>
                </a:lnTo>
                <a:lnTo>
                  <a:pt x="62" y="7"/>
                </a:lnTo>
                <a:lnTo>
                  <a:pt x="42" y="0"/>
                </a:lnTo>
                <a:lnTo>
                  <a:pt x="21" y="7"/>
                </a:lnTo>
                <a:lnTo>
                  <a:pt x="7" y="21"/>
                </a:lnTo>
                <a:lnTo>
                  <a:pt x="0" y="34"/>
                </a:lnTo>
                <a:lnTo>
                  <a:pt x="0" y="41"/>
                </a:lnTo>
                <a:lnTo>
                  <a:pt x="4" y="195"/>
                </a:lnTo>
                <a:lnTo>
                  <a:pt x="86" y="1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0" name="Text Box 6"/>
          <p:cNvSpPr txBox="1">
            <a:spLocks noChangeArrowheads="1"/>
          </p:cNvSpPr>
          <p:nvPr/>
        </p:nvSpPr>
        <p:spPr bwMode="auto">
          <a:xfrm>
            <a:off x="2305050" y="381000"/>
            <a:ext cx="4533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45000"/>
              </a:lnSpc>
              <a:spcBef>
                <a:spcPct val="50000"/>
              </a:spcBef>
            </a:pPr>
            <a:r>
              <a:rPr lang="en-US" altLang="en-US" sz="2000" b="1">
                <a:solidFill>
                  <a:schemeClr val="accent2"/>
                </a:solidFill>
              </a:rPr>
              <a:t>Project Management </a:t>
            </a:r>
          </a:p>
          <a:p>
            <a:pPr algn="ctr" eaLnBrk="1" hangingPunct="1">
              <a:lnSpc>
                <a:spcPct val="45000"/>
              </a:lnSpc>
              <a:spcBef>
                <a:spcPct val="50000"/>
              </a:spcBef>
            </a:pPr>
            <a:r>
              <a:rPr lang="en-US" altLang="en-US" sz="2000" b="1" u="sng">
                <a:solidFill>
                  <a:schemeClr val="accent2"/>
                </a:solidFill>
              </a:rPr>
              <a:t>Committee (13 Members)</a:t>
            </a:r>
          </a:p>
        </p:txBody>
      </p:sp>
      <p:sp>
        <p:nvSpPr>
          <p:cNvPr id="21511" name="Rectangle 7"/>
          <p:cNvSpPr>
            <a:spLocks noChangeArrowheads="1"/>
          </p:cNvSpPr>
          <p:nvPr/>
        </p:nvSpPr>
        <p:spPr bwMode="auto">
          <a:xfrm>
            <a:off x="779463" y="892175"/>
            <a:ext cx="76200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dirty="0"/>
              <a:t>IR-4 Executive Director (HQ)</a:t>
            </a:r>
            <a:r>
              <a:rPr lang="en-US" altLang="en-US" sz="1600" b="1" dirty="0">
                <a:solidFill>
                  <a:srgbClr val="FF0000"/>
                </a:solidFill>
              </a:rPr>
              <a:t>*</a:t>
            </a:r>
          </a:p>
          <a:p>
            <a:pPr algn="ctr" eaLnBrk="1" hangingPunct="1"/>
            <a:r>
              <a:rPr lang="en-US" altLang="en-US" sz="1600" b="1" dirty="0"/>
              <a:t>Regional Directors (4) </a:t>
            </a:r>
            <a:r>
              <a:rPr lang="en-US" altLang="en-US" sz="1600" b="1" dirty="0">
                <a:solidFill>
                  <a:srgbClr val="FF0000"/>
                </a:solidFill>
              </a:rPr>
              <a:t>*</a:t>
            </a:r>
          </a:p>
          <a:p>
            <a:pPr algn="ctr" eaLnBrk="1" hangingPunct="1"/>
            <a:r>
              <a:rPr lang="en-US" altLang="en-US" sz="1600" b="1" dirty="0"/>
              <a:t>ARS Program Staff Officer </a:t>
            </a:r>
            <a:r>
              <a:rPr lang="en-US" altLang="en-US" sz="1600" b="1" dirty="0">
                <a:solidFill>
                  <a:srgbClr val="FF0000"/>
                </a:solidFill>
              </a:rPr>
              <a:t>*</a:t>
            </a:r>
          </a:p>
          <a:p>
            <a:pPr algn="ctr" eaLnBrk="1" hangingPunct="1"/>
            <a:r>
              <a:rPr lang="en-US" altLang="en-US" sz="1600" b="1" dirty="0"/>
              <a:t>Administrative Advisers (4 NIFA Regions and 1 ARS)</a:t>
            </a:r>
          </a:p>
          <a:p>
            <a:pPr algn="ctr" eaLnBrk="1" hangingPunct="1"/>
            <a:r>
              <a:rPr lang="en-US" altLang="en-US" sz="1600" b="1" dirty="0"/>
              <a:t>Chair, </a:t>
            </a:r>
            <a:r>
              <a:rPr lang="en-US" altLang="en-US" sz="1600" b="1" dirty="0">
                <a:hlinkClick r:id="rId2"/>
              </a:rPr>
              <a:t>Commodity Liaison Committee</a:t>
            </a:r>
            <a:r>
              <a:rPr lang="en-US" altLang="en-US" b="1" dirty="0">
                <a:solidFill>
                  <a:srgbClr val="FF0000"/>
                </a:solidFill>
                <a:hlinkClick r:id="rId2"/>
              </a:rPr>
              <a:t> </a:t>
            </a:r>
            <a:r>
              <a:rPr lang="en-US" altLang="en-US" sz="1600" b="1" dirty="0">
                <a:solidFill>
                  <a:srgbClr val="FF0000"/>
                </a:solidFill>
              </a:rPr>
              <a:t>*</a:t>
            </a:r>
            <a:r>
              <a:rPr lang="en-US" altLang="en-US" b="1" dirty="0"/>
              <a:t> </a:t>
            </a:r>
          </a:p>
          <a:p>
            <a:pPr algn="ctr" eaLnBrk="1" hangingPunct="1"/>
            <a:r>
              <a:rPr lang="en-US" altLang="en-US" sz="1400" dirty="0"/>
              <a:t>(The CLC has &gt;30 members; only the chair is a PMC member)</a:t>
            </a:r>
          </a:p>
          <a:p>
            <a:pPr algn="ctr" eaLnBrk="1" hangingPunct="1"/>
            <a:r>
              <a:rPr lang="en-US" altLang="en-US" sz="1600" b="1" dirty="0"/>
              <a:t>USDA/NIFA National Program Leader</a:t>
            </a:r>
          </a:p>
          <a:p>
            <a:pPr algn="ctr" eaLnBrk="1" hangingPunct="1"/>
            <a:r>
              <a:rPr lang="en-US" altLang="en-US" sz="1600" b="1" dirty="0">
                <a:solidFill>
                  <a:srgbClr val="FF0000"/>
                </a:solidFill>
              </a:rPr>
              <a:t>* </a:t>
            </a:r>
            <a:r>
              <a:rPr lang="en-US" altLang="en-US" sz="1600" b="1" dirty="0"/>
              <a:t>Voting members</a:t>
            </a:r>
          </a:p>
        </p:txBody>
      </p:sp>
      <p:sp>
        <p:nvSpPr>
          <p:cNvPr id="21512" name="Rectangle 8"/>
          <p:cNvSpPr>
            <a:spLocks noChangeArrowheads="1"/>
          </p:cNvSpPr>
          <p:nvPr/>
        </p:nvSpPr>
        <p:spPr bwMode="auto">
          <a:xfrm>
            <a:off x="228600" y="3429000"/>
            <a:ext cx="86106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92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277813">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chemeClr val="accent2"/>
              </a:buClr>
            </a:pPr>
            <a:r>
              <a:rPr lang="en-US" altLang="en-US" sz="2000" b="1"/>
              <a:t>IR-4 HQ, Rutgers University </a:t>
            </a:r>
            <a:r>
              <a:rPr lang="en-US" altLang="en-US" b="1"/>
              <a:t>—</a:t>
            </a:r>
            <a:r>
              <a:rPr lang="en-US" altLang="en-US"/>
              <a:t> </a:t>
            </a:r>
            <a:r>
              <a:rPr lang="en-US" altLang="en-US" sz="2000"/>
              <a:t>S</a:t>
            </a:r>
            <a:r>
              <a:rPr lang="en-US" altLang="en-US" sz="1600"/>
              <a:t>tudy Directors, QA Manager, HQ Staff</a:t>
            </a:r>
          </a:p>
          <a:p>
            <a:pPr algn="ctr" eaLnBrk="1" hangingPunct="1">
              <a:buClr>
                <a:schemeClr val="accent2"/>
              </a:buClr>
            </a:pPr>
            <a:endParaRPr lang="en-US" altLang="en-US" sz="1600"/>
          </a:p>
          <a:p>
            <a:pPr algn="ctr" eaLnBrk="1" hangingPunct="1">
              <a:buClr>
                <a:schemeClr val="accent2"/>
              </a:buClr>
            </a:pPr>
            <a:r>
              <a:rPr lang="en-US" altLang="en-US" sz="2000" b="1"/>
              <a:t>USDA-ARS, Charleston, SC — </a:t>
            </a:r>
            <a:r>
              <a:rPr lang="en-US" altLang="en-US" sz="1600"/>
              <a:t>ARS Labs and Field Stations</a:t>
            </a:r>
          </a:p>
          <a:p>
            <a:pPr algn="ctr" eaLnBrk="1" hangingPunct="1">
              <a:buClr>
                <a:schemeClr val="accent2"/>
              </a:buClr>
            </a:pPr>
            <a:endParaRPr lang="en-US" altLang="en-US" sz="1600"/>
          </a:p>
          <a:p>
            <a:pPr algn="ctr" eaLnBrk="1" hangingPunct="1">
              <a:buClr>
                <a:schemeClr val="accent2"/>
              </a:buClr>
            </a:pPr>
            <a:r>
              <a:rPr lang="en-US" altLang="en-US" sz="2000" b="1"/>
              <a:t>4 Regions </a:t>
            </a:r>
            <a:r>
              <a:rPr lang="en-US" altLang="en-US" b="1"/>
              <a:t>—</a:t>
            </a:r>
            <a:r>
              <a:rPr lang="en-US" altLang="en-US" sz="1600"/>
              <a:t> Univ. of  California, Davis; Univ. of Florida; Rutgers Univ./Univ. of MD; Michigan State Univ.</a:t>
            </a:r>
          </a:p>
          <a:p>
            <a:pPr algn="ctr" eaLnBrk="1" hangingPunct="1">
              <a:buClr>
                <a:schemeClr val="accent2"/>
              </a:buClr>
            </a:pPr>
            <a:r>
              <a:rPr lang="en-US" altLang="en-US" b="1"/>
              <a:t>Regional Directors Oversee:</a:t>
            </a:r>
          </a:p>
          <a:p>
            <a:pPr lvl="2" algn="ctr" eaLnBrk="1" hangingPunct="1">
              <a:buClr>
                <a:srgbClr val="FF0000"/>
              </a:buClr>
              <a:buFont typeface="Wingdings" panose="05000000000000000000" pitchFamily="2" charset="2"/>
              <a:buChar char="Ø"/>
            </a:pPr>
            <a:r>
              <a:rPr lang="en-US" altLang="en-US" sz="1600"/>
              <a:t> Regional Field Coordinator</a:t>
            </a:r>
          </a:p>
          <a:p>
            <a:pPr lvl="2" algn="ctr" eaLnBrk="1" hangingPunct="1">
              <a:buClr>
                <a:srgbClr val="FF0000"/>
              </a:buClr>
              <a:buFont typeface="Wingdings" panose="05000000000000000000" pitchFamily="2" charset="2"/>
              <a:buChar char="Ø"/>
            </a:pPr>
            <a:r>
              <a:rPr lang="en-US" altLang="en-US" sz="1600"/>
              <a:t> Regional Lab Coordinator (except Rutgers/Univ. of MD)</a:t>
            </a:r>
          </a:p>
          <a:p>
            <a:pPr lvl="2" algn="ctr" eaLnBrk="1" hangingPunct="1">
              <a:buClr>
                <a:srgbClr val="FF0000"/>
              </a:buClr>
              <a:buFont typeface="Wingdings" panose="05000000000000000000" pitchFamily="2" charset="2"/>
              <a:buChar char="Ø"/>
            </a:pPr>
            <a:r>
              <a:rPr lang="en-US" altLang="en-US" sz="1600"/>
              <a:t> Regional QA Coordinator</a:t>
            </a:r>
          </a:p>
          <a:p>
            <a:pPr lvl="2" eaLnBrk="1" hangingPunct="1">
              <a:buClr>
                <a:srgbClr val="FF0000"/>
              </a:buClr>
              <a:buFont typeface="Wingdings" panose="05000000000000000000" pitchFamily="2" charset="2"/>
              <a:buChar char="Ø"/>
            </a:pPr>
            <a:endParaRPr lang="en-US" altLang="en-US" sz="1600"/>
          </a:p>
          <a:p>
            <a:pPr eaLnBrk="1" hangingPunct="1"/>
            <a:r>
              <a:rPr lang="en-US" altLang="en-US" b="1"/>
              <a:t>    All units work under the umbrella of the Project Management Committee </a:t>
            </a:r>
          </a:p>
          <a:p>
            <a:pPr lvl="2" eaLnBrk="1" hangingPunct="1">
              <a:buClr>
                <a:srgbClr val="FF0000"/>
              </a:buClr>
              <a:buFont typeface="Wingdings" panose="05000000000000000000" pitchFamily="2" charset="2"/>
              <a:buNone/>
            </a:pPr>
            <a:endParaRPr lang="en-US" altLang="en-US" sz="1600"/>
          </a:p>
        </p:txBody>
      </p:sp>
    </p:spTree>
    <p:extLst>
      <p:ext uri="{BB962C8B-B14F-4D97-AF65-F5344CB8AC3E}">
        <p14:creationId xmlns:p14="http://schemas.microsoft.com/office/powerpoint/2010/main" val="89982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181100" y="205071"/>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Wingdings" panose="05000000000000000000" pitchFamily="2" charset="2"/>
              <a:buNone/>
            </a:pPr>
            <a:r>
              <a:rPr lang="en-US" altLang="en-US" sz="2400" b="1" dirty="0">
                <a:solidFill>
                  <a:schemeClr val="bg1"/>
                </a:solidFill>
                <a:latin typeface="Arial" panose="020B0604020202020204" pitchFamily="34" charset="0"/>
              </a:rPr>
              <a:t>IR-4 Project Objectives</a:t>
            </a:r>
          </a:p>
        </p:txBody>
      </p:sp>
      <p:sp>
        <p:nvSpPr>
          <p:cNvPr id="54275" name="Text Box 3"/>
          <p:cNvSpPr txBox="1">
            <a:spLocks noChangeArrowheads="1"/>
          </p:cNvSpPr>
          <p:nvPr/>
        </p:nvSpPr>
        <p:spPr bwMode="auto">
          <a:xfrm>
            <a:off x="419100" y="1454989"/>
            <a:ext cx="8305800"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Font typeface="Arial" panose="020B0604020202020204" pitchFamily="34" charset="0"/>
              <a:buChar char="•"/>
              <a:tabLst>
                <a:tab pos="6905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6905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6905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6905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6905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9pPr>
          </a:lstStyle>
          <a:p>
            <a:pPr lvl="1" eaLnBrk="1" hangingPunct="1">
              <a:buFontTx/>
              <a:buChar char="•"/>
            </a:pPr>
            <a:r>
              <a:rPr lang="en-US" altLang="en-US" sz="3600" dirty="0">
                <a:latin typeface="Arial" panose="020B0604020202020204" pitchFamily="34" charset="0"/>
              </a:rPr>
              <a:t>Food Crop Program</a:t>
            </a:r>
          </a:p>
          <a:p>
            <a:pPr lvl="1" eaLnBrk="1" hangingPunct="1">
              <a:buFontTx/>
              <a:buChar char="•"/>
            </a:pPr>
            <a:r>
              <a:rPr lang="en-US" altLang="en-US" sz="3600" dirty="0" smtClean="0">
                <a:latin typeface="Arial" panose="020B0604020202020204" pitchFamily="34" charset="0"/>
              </a:rPr>
              <a:t>Environmental </a:t>
            </a:r>
            <a:r>
              <a:rPr lang="en-US" altLang="en-US" sz="3600" dirty="0">
                <a:latin typeface="Arial" panose="020B0604020202020204" pitchFamily="34" charset="0"/>
              </a:rPr>
              <a:t>Horticulture </a:t>
            </a:r>
            <a:r>
              <a:rPr lang="en-US" altLang="en-US" sz="3600" dirty="0" smtClean="0">
                <a:latin typeface="Arial" panose="020B0604020202020204" pitchFamily="34" charset="0"/>
              </a:rPr>
              <a:t>Program</a:t>
            </a:r>
          </a:p>
          <a:p>
            <a:pPr lvl="1">
              <a:buFontTx/>
              <a:buChar char="•"/>
            </a:pPr>
            <a:r>
              <a:rPr lang="en-US" altLang="en-US" sz="3600" dirty="0">
                <a:latin typeface="Arial" panose="020B0604020202020204" pitchFamily="34" charset="0"/>
              </a:rPr>
              <a:t>Biopesticide &amp; Organic Support</a:t>
            </a:r>
          </a:p>
          <a:p>
            <a:pPr lvl="1" eaLnBrk="1" hangingPunct="1">
              <a:buFontTx/>
              <a:buChar char="•"/>
            </a:pPr>
            <a:r>
              <a:rPr lang="en-US" altLang="en-US" sz="3600" dirty="0" smtClean="0">
                <a:latin typeface="Arial" panose="020B0604020202020204" pitchFamily="34" charset="0"/>
              </a:rPr>
              <a:t>Integrated Solutions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1845438093"/>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1" name="Rectangle 2"/>
          <p:cNvSpPr>
            <a:spLocks noChangeArrowheads="1"/>
          </p:cNvSpPr>
          <p:nvPr/>
        </p:nvSpPr>
        <p:spPr bwMode="auto">
          <a:xfrm>
            <a:off x="1524000" y="228600"/>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a:solidFill>
                  <a:srgbClr val="FFFFFF"/>
                </a:solidFill>
              </a:rPr>
              <a:t>Enhanced Activities </a:t>
            </a:r>
          </a:p>
        </p:txBody>
      </p:sp>
    </p:spTree>
    <p:extLst>
      <p:ext uri="{BB962C8B-B14F-4D97-AF65-F5344CB8AC3E}">
        <p14:creationId xmlns:p14="http://schemas.microsoft.com/office/powerpoint/2010/main" val="1315399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9"/>
          <p:cNvSpPr>
            <a:spLocks noChangeArrowheads="1"/>
          </p:cNvSpPr>
          <p:nvPr/>
        </p:nvSpPr>
        <p:spPr bwMode="auto">
          <a:xfrm>
            <a:off x="-14288" y="0"/>
            <a:ext cx="9144001" cy="6858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hlinkClick r:id="rId2"/>
              </a:rPr>
              <a:t>https://www.ir4project.org/submit-a-request-food-crops/</a:t>
            </a:r>
            <a:r>
              <a:rPr lang="en-US" altLang="en-US" sz="800"/>
              <a:t>  </a:t>
            </a:r>
          </a:p>
        </p:txBody>
      </p:sp>
      <p:pic>
        <p:nvPicPr>
          <p:cNvPr id="22531" name="Picture 3" descr="cabbagebugs"/>
          <p:cNvPicPr>
            <a:picLocks noChangeAspect="1" noChangeArrowheads="1"/>
          </p:cNvPicPr>
          <p:nvPr/>
        </p:nvPicPr>
        <p:blipFill>
          <a:blip r:embed="rId3">
            <a:extLst>
              <a:ext uri="{28A0092B-C50C-407E-A947-70E740481C1C}">
                <a14:useLocalDpi xmlns:a14="http://schemas.microsoft.com/office/drawing/2010/main" val="0"/>
              </a:ext>
            </a:extLst>
          </a:blip>
          <a:srcRect r="32579"/>
          <a:stretch>
            <a:fillRect/>
          </a:stretch>
        </p:blipFill>
        <p:spPr bwMode="auto">
          <a:xfrm>
            <a:off x="2128838" y="1450975"/>
            <a:ext cx="711200" cy="639763"/>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4" descr="cabb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25" y="3981450"/>
            <a:ext cx="1395413" cy="96202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22533" name="AutoShape 5"/>
          <p:cNvSpPr>
            <a:spLocks noChangeArrowheads="1"/>
          </p:cNvSpPr>
          <p:nvPr/>
        </p:nvSpPr>
        <p:spPr bwMode="auto">
          <a:xfrm rot="-6304175">
            <a:off x="1925638" y="4945063"/>
            <a:ext cx="323850" cy="361950"/>
          </a:xfrm>
          <a:prstGeom prst="rightArrow">
            <a:avLst>
              <a:gd name="adj1" fmla="val 39676"/>
              <a:gd name="adj2" fmla="val 26231"/>
            </a:avLst>
          </a:prstGeom>
          <a:solidFill>
            <a:srgbClr val="0033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4" name="AutoShape 6"/>
          <p:cNvSpPr>
            <a:spLocks noChangeArrowheads="1"/>
          </p:cNvSpPr>
          <p:nvPr/>
        </p:nvSpPr>
        <p:spPr bwMode="auto">
          <a:xfrm>
            <a:off x="3028950" y="1676400"/>
            <a:ext cx="1847850" cy="1676400"/>
          </a:xfrm>
          <a:prstGeom prst="foldedCorner">
            <a:avLst>
              <a:gd name="adj" fmla="val 12500"/>
            </a:avLst>
          </a:prstGeom>
          <a:solidFill>
            <a:srgbClr val="99CCFF">
              <a:alpha val="38823"/>
            </a:srgbClr>
          </a:solidFill>
          <a:ln w="6350">
            <a:solidFill>
              <a:srgbClr val="00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5" name="Text Box 7" descr="Blue tissue paper"/>
          <p:cNvSpPr txBox="1">
            <a:spLocks noChangeArrowheads="1"/>
          </p:cNvSpPr>
          <p:nvPr/>
        </p:nvSpPr>
        <p:spPr bwMode="auto">
          <a:xfrm>
            <a:off x="3124200" y="1676400"/>
            <a:ext cx="16811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50000"/>
              <a:buFont typeface="Arial" panose="020B0604020202020204" pitchFamily="34" charset="0"/>
              <a:buNone/>
            </a:pPr>
            <a:r>
              <a:rPr lang="en-US" altLang="en-US" sz="1400" b="1"/>
              <a:t>The Process Starts with Requests </a:t>
            </a:r>
          </a:p>
          <a:p>
            <a:pPr eaLnBrk="1" hangingPunct="1">
              <a:spcBef>
                <a:spcPct val="50000"/>
              </a:spcBef>
              <a:buClr>
                <a:srgbClr val="FF0000"/>
              </a:buClr>
              <a:buSzPct val="150000"/>
              <a:buFont typeface="Arial" panose="020B0604020202020204" pitchFamily="34" charset="0"/>
              <a:buNone/>
            </a:pPr>
            <a:r>
              <a:rPr lang="en-US" altLang="en-US" sz="1000" b="1"/>
              <a:t>Submitted from:    </a:t>
            </a:r>
          </a:p>
          <a:p>
            <a:pPr eaLnBrk="1" hangingPunct="1">
              <a:spcBef>
                <a:spcPct val="50000"/>
              </a:spcBef>
              <a:buClr>
                <a:srgbClr val="FF0000"/>
              </a:buClr>
              <a:buSzPct val="150000"/>
              <a:buFont typeface="Arial" panose="020B0604020202020204" pitchFamily="34" charset="0"/>
              <a:buChar char="•"/>
            </a:pPr>
            <a:r>
              <a:rPr lang="en-US" altLang="en-US" sz="1000" b="1"/>
              <a:t> Growers                             </a:t>
            </a:r>
          </a:p>
          <a:p>
            <a:pPr eaLnBrk="1" hangingPunct="1">
              <a:spcBef>
                <a:spcPct val="50000"/>
              </a:spcBef>
              <a:buClr>
                <a:srgbClr val="FF0000"/>
              </a:buClr>
              <a:buSzPct val="150000"/>
              <a:buFont typeface="Arial" panose="020B0604020202020204" pitchFamily="34" charset="0"/>
              <a:buChar char="•"/>
            </a:pPr>
            <a:r>
              <a:rPr lang="en-US" altLang="en-US" sz="1000" b="1"/>
              <a:t> Grower Groups            </a:t>
            </a:r>
          </a:p>
          <a:p>
            <a:pPr eaLnBrk="1" hangingPunct="1">
              <a:spcBef>
                <a:spcPct val="50000"/>
              </a:spcBef>
              <a:buClr>
                <a:srgbClr val="FF0000"/>
              </a:buClr>
              <a:buSzPct val="150000"/>
              <a:buFont typeface="Arial" panose="020B0604020202020204" pitchFamily="34" charset="0"/>
              <a:buChar char="•"/>
            </a:pPr>
            <a:r>
              <a:rPr lang="en-US" altLang="en-US" sz="1000" b="1"/>
              <a:t> State/Federal Research &amp;     </a:t>
            </a:r>
          </a:p>
          <a:p>
            <a:pPr eaLnBrk="1" hangingPunct="1">
              <a:spcBef>
                <a:spcPct val="50000"/>
              </a:spcBef>
              <a:buClr>
                <a:srgbClr val="FF0000"/>
              </a:buClr>
              <a:buSzPct val="150000"/>
              <a:buFont typeface="Arial" panose="020B0604020202020204" pitchFamily="34" charset="0"/>
              <a:buNone/>
            </a:pPr>
            <a:r>
              <a:rPr lang="en-US" altLang="en-US" sz="1000" b="1"/>
              <a:t>   Extension Personnel</a:t>
            </a:r>
          </a:p>
        </p:txBody>
      </p:sp>
      <p:sp>
        <p:nvSpPr>
          <p:cNvPr id="22536" name="AutoShape 8"/>
          <p:cNvSpPr>
            <a:spLocks noChangeArrowheads="1"/>
          </p:cNvSpPr>
          <p:nvPr/>
        </p:nvSpPr>
        <p:spPr bwMode="auto">
          <a:xfrm>
            <a:off x="6523038" y="2286000"/>
            <a:ext cx="1401762" cy="722313"/>
          </a:xfrm>
          <a:prstGeom prst="foldedCorner">
            <a:avLst>
              <a:gd name="adj" fmla="val 12500"/>
            </a:avLst>
          </a:prstGeom>
          <a:solidFill>
            <a:srgbClr val="99CCFF">
              <a:alpha val="38823"/>
            </a:srgbClr>
          </a:solidFill>
          <a:ln w="6350">
            <a:solidFill>
              <a:srgbClr val="00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7" name="Rectangle 9"/>
          <p:cNvSpPr>
            <a:spLocks noChangeArrowheads="1"/>
          </p:cNvSpPr>
          <p:nvPr/>
        </p:nvSpPr>
        <p:spPr bwMode="auto">
          <a:xfrm>
            <a:off x="6029325" y="3184525"/>
            <a:ext cx="630238" cy="666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8" name="AutoShape 10"/>
          <p:cNvSpPr>
            <a:spLocks noChangeArrowheads="1"/>
          </p:cNvSpPr>
          <p:nvPr/>
        </p:nvSpPr>
        <p:spPr bwMode="auto">
          <a:xfrm>
            <a:off x="209550" y="1452563"/>
            <a:ext cx="2736850" cy="1863725"/>
          </a:xfrm>
          <a:prstGeom prst="rightArrowCallout">
            <a:avLst>
              <a:gd name="adj1" fmla="val 25000"/>
              <a:gd name="adj2" fmla="val 25000"/>
              <a:gd name="adj3" fmla="val 22272"/>
              <a:gd name="adj4" fmla="val 66667"/>
            </a:avLst>
          </a:prstGeom>
          <a:solidFill>
            <a:schemeClr val="bg1">
              <a:alpha val="69019"/>
            </a:schemeClr>
          </a:solidFill>
          <a:ln w="9525">
            <a:solidFill>
              <a:srgbClr val="0033CC"/>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9" name="AutoShape 11"/>
          <p:cNvSpPr>
            <a:spLocks noChangeArrowheads="1"/>
          </p:cNvSpPr>
          <p:nvPr/>
        </p:nvSpPr>
        <p:spPr bwMode="auto">
          <a:xfrm>
            <a:off x="4629150" y="2663825"/>
            <a:ext cx="1773238" cy="2508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en-US"/>
          </a:p>
        </p:txBody>
      </p:sp>
      <p:sp>
        <p:nvSpPr>
          <p:cNvPr id="22540" name="AutoShape 12"/>
          <p:cNvSpPr>
            <a:spLocks noChangeArrowheads="1"/>
          </p:cNvSpPr>
          <p:nvPr/>
        </p:nvSpPr>
        <p:spPr bwMode="auto">
          <a:xfrm rot="5400000">
            <a:off x="7061200" y="3378200"/>
            <a:ext cx="933450" cy="2730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en-US"/>
          </a:p>
        </p:txBody>
      </p:sp>
      <p:sp>
        <p:nvSpPr>
          <p:cNvPr id="22541" name="AutoShape 13"/>
          <p:cNvSpPr>
            <a:spLocks noChangeArrowheads="1"/>
          </p:cNvSpPr>
          <p:nvPr/>
        </p:nvSpPr>
        <p:spPr bwMode="auto">
          <a:xfrm rot="9018896">
            <a:off x="6032500" y="5148263"/>
            <a:ext cx="1881188" cy="27463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en-US"/>
          </a:p>
        </p:txBody>
      </p:sp>
      <p:sp>
        <p:nvSpPr>
          <p:cNvPr id="22542" name="AutoShape 14"/>
          <p:cNvSpPr>
            <a:spLocks noChangeArrowheads="1"/>
          </p:cNvSpPr>
          <p:nvPr/>
        </p:nvSpPr>
        <p:spPr bwMode="auto">
          <a:xfrm rot="10800000">
            <a:off x="3505200" y="5715000"/>
            <a:ext cx="1724025" cy="2508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en-US"/>
          </a:p>
        </p:txBody>
      </p:sp>
      <p:sp>
        <p:nvSpPr>
          <p:cNvPr id="22543" name="AutoShape 15"/>
          <p:cNvSpPr>
            <a:spLocks noChangeArrowheads="1"/>
          </p:cNvSpPr>
          <p:nvPr/>
        </p:nvSpPr>
        <p:spPr bwMode="auto">
          <a:xfrm rot="10800000">
            <a:off x="4244975" y="5456238"/>
            <a:ext cx="419100" cy="4492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33CC"/>
          </a:solidFill>
          <a:ln w="9525" algn="ctr">
            <a:solidFill>
              <a:schemeClr val="tx1"/>
            </a:solidFill>
            <a:miter lim="800000"/>
            <a:headEnd/>
            <a:tailEnd/>
          </a:ln>
        </p:spPr>
        <p:txBody>
          <a:bodyPr wrap="none" anchor="ctr"/>
          <a:lstStyle/>
          <a:p>
            <a:endParaRPr lang="en-US"/>
          </a:p>
        </p:txBody>
      </p:sp>
      <p:sp>
        <p:nvSpPr>
          <p:cNvPr id="22544" name="Text Box 16" descr="Blue tissue paper"/>
          <p:cNvSpPr txBox="1">
            <a:spLocks noChangeArrowheads="1"/>
          </p:cNvSpPr>
          <p:nvPr/>
        </p:nvSpPr>
        <p:spPr bwMode="auto">
          <a:xfrm>
            <a:off x="325438" y="1677988"/>
            <a:ext cx="19399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marL="120650" indent="-104775"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60000"/>
              <a:buFont typeface="Arial" panose="020B0604020202020204" pitchFamily="34" charset="0"/>
              <a:buNone/>
            </a:pPr>
            <a:r>
              <a:rPr lang="en-US" altLang="en-US" sz="1200" b="1"/>
              <a:t>Stakeholder:</a:t>
            </a:r>
          </a:p>
          <a:p>
            <a:pPr eaLnBrk="1" hangingPunct="1">
              <a:spcBef>
                <a:spcPct val="50000"/>
              </a:spcBef>
              <a:buClr>
                <a:srgbClr val="FF0000"/>
              </a:buClr>
              <a:buSzPct val="160000"/>
              <a:buFont typeface="Arial" panose="020B0604020202020204" pitchFamily="34" charset="0"/>
              <a:buNone/>
            </a:pPr>
            <a:r>
              <a:rPr lang="en-US" altLang="en-US" sz="1200" b="1"/>
              <a:t>Define Pest Problem</a:t>
            </a:r>
          </a:p>
          <a:p>
            <a:pPr eaLnBrk="1" hangingPunct="1">
              <a:spcBef>
                <a:spcPct val="50000"/>
              </a:spcBef>
              <a:buClr>
                <a:srgbClr val="FF0000"/>
              </a:buClr>
              <a:buSzPct val="160000"/>
              <a:buFont typeface="Arial" panose="020B0604020202020204" pitchFamily="34" charset="0"/>
              <a:buNone/>
            </a:pPr>
            <a:r>
              <a:rPr lang="en-US" altLang="en-US" sz="1200" b="1"/>
              <a:t>Identify Pest    Management Solution</a:t>
            </a:r>
          </a:p>
          <a:p>
            <a:pPr eaLnBrk="1" hangingPunct="1">
              <a:spcBef>
                <a:spcPct val="50000"/>
              </a:spcBef>
              <a:buClr>
                <a:srgbClr val="FF0000"/>
              </a:buClr>
              <a:buSzPct val="160000"/>
              <a:buFont typeface="Arial" panose="020B0604020202020204" pitchFamily="34" charset="0"/>
              <a:buNone/>
            </a:pPr>
            <a:r>
              <a:rPr lang="en-US" altLang="en-US" sz="1200" b="1"/>
              <a:t>Request Assistance   from IR-4</a:t>
            </a:r>
          </a:p>
        </p:txBody>
      </p:sp>
      <p:sp>
        <p:nvSpPr>
          <p:cNvPr id="22545" name="Text Box 17" descr="Blue tissue paper"/>
          <p:cNvSpPr txBox="1">
            <a:spLocks noChangeArrowheads="1"/>
          </p:cNvSpPr>
          <p:nvPr/>
        </p:nvSpPr>
        <p:spPr bwMode="auto">
          <a:xfrm>
            <a:off x="5029200" y="1905000"/>
            <a:ext cx="169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50000"/>
              </a:spcBef>
            </a:pPr>
            <a:r>
              <a:rPr lang="en-US" altLang="en-US" sz="1200" b="1"/>
              <a:t>Request Reviewed by Manufacturer</a:t>
            </a:r>
          </a:p>
        </p:txBody>
      </p:sp>
      <p:sp>
        <p:nvSpPr>
          <p:cNvPr id="22546" name="Text Box 18" descr="Blue tissue paper"/>
          <p:cNvSpPr txBox="1">
            <a:spLocks noChangeArrowheads="1"/>
          </p:cNvSpPr>
          <p:nvPr/>
        </p:nvSpPr>
        <p:spPr bwMode="auto">
          <a:xfrm>
            <a:off x="6669088" y="2424113"/>
            <a:ext cx="11112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Requests Prioritized</a:t>
            </a:r>
          </a:p>
        </p:txBody>
      </p:sp>
      <p:sp>
        <p:nvSpPr>
          <p:cNvPr id="22547" name="Text Box 19" descr="Blue tissue paper"/>
          <p:cNvSpPr txBox="1">
            <a:spLocks noChangeArrowheads="1"/>
          </p:cNvSpPr>
          <p:nvPr/>
        </p:nvSpPr>
        <p:spPr bwMode="auto">
          <a:xfrm>
            <a:off x="5737225" y="3044825"/>
            <a:ext cx="3746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000"/>
          </a:p>
        </p:txBody>
      </p:sp>
      <p:pic>
        <p:nvPicPr>
          <p:cNvPr id="22548" name="Picture 20" descr="United States Environmental Protection Agenc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6688" y="5410200"/>
            <a:ext cx="9461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9" name="Text Box 21" descr="Blue tissue paper"/>
          <p:cNvSpPr txBox="1">
            <a:spLocks noChangeArrowheads="1"/>
          </p:cNvSpPr>
          <p:nvPr/>
        </p:nvSpPr>
        <p:spPr bwMode="auto">
          <a:xfrm rot="-1762674">
            <a:off x="6781800" y="5334000"/>
            <a:ext cx="12954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Data Submitted to EPA</a:t>
            </a:r>
          </a:p>
        </p:txBody>
      </p:sp>
      <p:sp>
        <p:nvSpPr>
          <p:cNvPr id="22550" name="Text Box 22" descr="Blue tissue paper"/>
          <p:cNvSpPr txBox="1">
            <a:spLocks noChangeArrowheads="1"/>
          </p:cNvSpPr>
          <p:nvPr/>
        </p:nvSpPr>
        <p:spPr bwMode="auto">
          <a:xfrm>
            <a:off x="3581400" y="5254625"/>
            <a:ext cx="18097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Risk Assessment</a:t>
            </a:r>
          </a:p>
        </p:txBody>
      </p:sp>
      <p:sp>
        <p:nvSpPr>
          <p:cNvPr id="22551" name="Text Box 23" descr="Blue tissue paper"/>
          <p:cNvSpPr txBox="1">
            <a:spLocks noChangeArrowheads="1"/>
          </p:cNvSpPr>
          <p:nvPr/>
        </p:nvSpPr>
        <p:spPr bwMode="auto">
          <a:xfrm rot="10789746" flipV="1">
            <a:off x="3581400" y="6019800"/>
            <a:ext cx="1952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Tolerance Established    by EPA</a:t>
            </a:r>
          </a:p>
        </p:txBody>
      </p:sp>
      <p:pic>
        <p:nvPicPr>
          <p:cNvPr id="22552" name="Picture 24" descr="blueverries"/>
          <p:cNvPicPr>
            <a:picLocks noChangeAspect="1" noChangeArrowheads="1"/>
          </p:cNvPicPr>
          <p:nvPr/>
        </p:nvPicPr>
        <p:blipFill>
          <a:blip r:embed="rId7">
            <a:extLst>
              <a:ext uri="{28A0092B-C50C-407E-A947-70E740481C1C}">
                <a14:useLocalDpi xmlns:a14="http://schemas.microsoft.com/office/drawing/2010/main" val="0"/>
              </a:ext>
            </a:extLst>
          </a:blip>
          <a:srcRect r="23529" b="8235"/>
          <a:stretch>
            <a:fillRect/>
          </a:stretch>
        </p:blipFill>
        <p:spPr bwMode="auto">
          <a:xfrm>
            <a:off x="2484438" y="3749675"/>
            <a:ext cx="1279525" cy="101917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22553" name="AutoShape 25"/>
          <p:cNvSpPr>
            <a:spLocks noChangeArrowheads="1"/>
          </p:cNvSpPr>
          <p:nvPr/>
        </p:nvSpPr>
        <p:spPr bwMode="auto">
          <a:xfrm>
            <a:off x="4597400" y="4108450"/>
            <a:ext cx="2312988" cy="1114425"/>
          </a:xfrm>
          <a:prstGeom prst="foldedCorner">
            <a:avLst>
              <a:gd name="adj" fmla="val 12500"/>
            </a:avLst>
          </a:prstGeom>
          <a:solidFill>
            <a:srgbClr val="99CCFF">
              <a:alpha val="38823"/>
            </a:srgbClr>
          </a:solidFill>
          <a:ln w="6350">
            <a:solidFill>
              <a:srgbClr val="00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4" name="Text Box 26"/>
          <p:cNvSpPr txBox="1">
            <a:spLocks noChangeArrowheads="1"/>
          </p:cNvSpPr>
          <p:nvPr/>
        </p:nvSpPr>
        <p:spPr bwMode="auto">
          <a:xfrm>
            <a:off x="4605338" y="4165600"/>
            <a:ext cx="2190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125413" indent="-49213"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Field and Lab Research</a:t>
            </a:r>
          </a:p>
          <a:p>
            <a:pPr lvl="1" eaLnBrk="1" hangingPunct="1">
              <a:spcBef>
                <a:spcPct val="50000"/>
              </a:spcBef>
              <a:buFontTx/>
              <a:buChar char="•"/>
            </a:pPr>
            <a:r>
              <a:rPr lang="en-US" altLang="en-US" sz="1000" b="1"/>
              <a:t>Measure residue levels in crop samples (</a:t>
            </a:r>
            <a:r>
              <a:rPr lang="en-US" altLang="en-US" sz="800" b="1">
                <a:hlinkClick r:id="rId8" action="ppaction://hlinkpres?slideindex=1&amp;slidetitle="/>
              </a:rPr>
              <a:t>EPAregions.pptx</a:t>
            </a:r>
            <a:r>
              <a:rPr lang="en-US" altLang="en-US" sz="1000" b="1"/>
              <a:t>)</a:t>
            </a:r>
          </a:p>
          <a:p>
            <a:pPr lvl="1" eaLnBrk="1" hangingPunct="1">
              <a:spcBef>
                <a:spcPct val="50000"/>
              </a:spcBef>
              <a:buFontTx/>
              <a:buChar char="•"/>
            </a:pPr>
            <a:r>
              <a:rPr lang="en-US" altLang="en-US" sz="1000" b="1"/>
              <a:t>Top priorities completed  in ~30 months</a:t>
            </a:r>
          </a:p>
        </p:txBody>
      </p:sp>
      <p:sp>
        <p:nvSpPr>
          <p:cNvPr id="22555" name="AutoShape 27"/>
          <p:cNvSpPr>
            <a:spLocks noChangeArrowheads="1"/>
          </p:cNvSpPr>
          <p:nvPr/>
        </p:nvSpPr>
        <p:spPr bwMode="auto">
          <a:xfrm rot="-4708339">
            <a:off x="2696369" y="4847431"/>
            <a:ext cx="473075" cy="334963"/>
          </a:xfrm>
          <a:prstGeom prst="rightArrow">
            <a:avLst>
              <a:gd name="adj1" fmla="val 44648"/>
              <a:gd name="adj2" fmla="val 36831"/>
            </a:avLst>
          </a:prstGeom>
          <a:solidFill>
            <a:srgbClr val="0033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6" name="AutoShape 28"/>
          <p:cNvSpPr>
            <a:spLocks noChangeArrowheads="1"/>
          </p:cNvSpPr>
          <p:nvPr/>
        </p:nvSpPr>
        <p:spPr bwMode="auto">
          <a:xfrm>
            <a:off x="1946275" y="5232400"/>
            <a:ext cx="1438275" cy="1165225"/>
          </a:xfrm>
          <a:prstGeom prst="flowChartMagneticDisk">
            <a:avLst/>
          </a:prstGeom>
          <a:solidFill>
            <a:srgbClr val="6699FF">
              <a:alpha val="38039"/>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7" name="Text Box 29"/>
          <p:cNvSpPr txBox="1">
            <a:spLocks noChangeArrowheads="1"/>
          </p:cNvSpPr>
          <p:nvPr/>
        </p:nvSpPr>
        <p:spPr bwMode="auto">
          <a:xfrm>
            <a:off x="1962150" y="5635625"/>
            <a:ext cx="14128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50000"/>
              </a:spcBef>
            </a:pPr>
            <a:r>
              <a:rPr lang="en-US" altLang="en-US" sz="1400" b="1"/>
              <a:t>Manufacturer    Adds Crop to the Product Label</a:t>
            </a:r>
          </a:p>
        </p:txBody>
      </p:sp>
      <p:pic>
        <p:nvPicPr>
          <p:cNvPr id="22558" name="Picture 30" descr="P1010014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3563" y="3975100"/>
            <a:ext cx="1501775" cy="925513"/>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22559" name="Text Box 31"/>
          <p:cNvSpPr txBox="1">
            <a:spLocks noChangeArrowheads="1"/>
          </p:cNvSpPr>
          <p:nvPr/>
        </p:nvSpPr>
        <p:spPr bwMode="auto">
          <a:xfrm>
            <a:off x="5181600" y="3048000"/>
            <a:ext cx="21336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Top Priorities Researched        That Year</a:t>
            </a:r>
          </a:p>
          <a:p>
            <a:pPr eaLnBrk="1" hangingPunct="1">
              <a:spcBef>
                <a:spcPct val="50000"/>
              </a:spcBef>
            </a:pPr>
            <a:r>
              <a:rPr lang="en-US" altLang="en-US" sz="1200" b="1"/>
              <a:t>Other Priorities Researched as Money Allows</a:t>
            </a:r>
          </a:p>
        </p:txBody>
      </p:sp>
      <p:sp>
        <p:nvSpPr>
          <p:cNvPr id="22560" name="Text Box 32" descr="Blue tissue paper"/>
          <p:cNvSpPr txBox="1">
            <a:spLocks noChangeArrowheads="1"/>
          </p:cNvSpPr>
          <p:nvPr/>
        </p:nvSpPr>
        <p:spPr bwMode="auto">
          <a:xfrm>
            <a:off x="7127875" y="2770188"/>
            <a:ext cx="2968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0"/>
              <a:t>)</a:t>
            </a:r>
          </a:p>
        </p:txBody>
      </p:sp>
      <p:sp>
        <p:nvSpPr>
          <p:cNvPr id="22561" name="Text Box 33" descr="Blue tissue paper"/>
          <p:cNvSpPr txBox="1">
            <a:spLocks noChangeArrowheads="1"/>
          </p:cNvSpPr>
          <p:nvPr/>
        </p:nvSpPr>
        <p:spPr bwMode="auto">
          <a:xfrm>
            <a:off x="4914900" y="2759075"/>
            <a:ext cx="2968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0"/>
              <a:t>(</a:t>
            </a:r>
          </a:p>
        </p:txBody>
      </p:sp>
      <p:sp>
        <p:nvSpPr>
          <p:cNvPr id="22562" name="AutoShape 34"/>
          <p:cNvSpPr>
            <a:spLocks noChangeArrowheads="1"/>
          </p:cNvSpPr>
          <p:nvPr/>
        </p:nvSpPr>
        <p:spPr bwMode="auto">
          <a:xfrm rot="21356627" flipV="1">
            <a:off x="5241925" y="2312988"/>
            <a:ext cx="420688" cy="43497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33CC"/>
          </a:solidFill>
          <a:ln w="9525" algn="ctr">
            <a:solidFill>
              <a:schemeClr val="tx1"/>
            </a:solidFill>
            <a:miter lim="800000"/>
            <a:headEnd/>
            <a:tailEnd/>
          </a:ln>
        </p:spPr>
        <p:txBody>
          <a:bodyPr wrap="none" anchor="ctr"/>
          <a:lstStyle/>
          <a:p>
            <a:endParaRPr lang="en-US"/>
          </a:p>
        </p:txBody>
      </p:sp>
      <p:sp>
        <p:nvSpPr>
          <p:cNvPr id="22563" name="Text Box 35"/>
          <p:cNvSpPr txBox="1">
            <a:spLocks noChangeArrowheads="1"/>
          </p:cNvSpPr>
          <p:nvPr/>
        </p:nvSpPr>
        <p:spPr bwMode="auto">
          <a:xfrm>
            <a:off x="1143000" y="838200"/>
            <a:ext cx="7543800" cy="457200"/>
          </a:xfrm>
          <a:prstGeom prst="rect">
            <a:avLst/>
          </a:prstGeom>
          <a:solidFill>
            <a:srgbClr val="649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rPr>
              <a:t>The IR-4 Food Use Regulatory Clearance Process</a:t>
            </a:r>
          </a:p>
        </p:txBody>
      </p:sp>
    </p:spTree>
    <p:extLst>
      <p:ext uri="{BB962C8B-B14F-4D97-AF65-F5344CB8AC3E}">
        <p14:creationId xmlns:p14="http://schemas.microsoft.com/office/powerpoint/2010/main" val="208011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56323" name="Picture 3" descr="EPAregions"/>
          <p:cNvPicPr>
            <a:picLocks noChangeAspect="1" noChangeArrowheads="1"/>
          </p:cNvPicPr>
          <p:nvPr/>
        </p:nvPicPr>
        <p:blipFill>
          <a:blip r:embed="rId2">
            <a:extLst>
              <a:ext uri="{28A0092B-C50C-407E-A947-70E740481C1C}">
                <a14:useLocalDpi xmlns:a14="http://schemas.microsoft.com/office/drawing/2010/main" val="0"/>
              </a:ext>
            </a:extLst>
          </a:blip>
          <a:srcRect l="27434" t="6158" b="3926"/>
          <a:stretch>
            <a:fillRect/>
          </a:stretch>
        </p:blipFill>
        <p:spPr bwMode="auto">
          <a:xfrm>
            <a:off x="1750414" y="533400"/>
            <a:ext cx="6248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685800" y="4572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smtClean="0"/>
              <a:t>EPA Crop Production Zones</a:t>
            </a:r>
            <a:endParaRPr lang="en-US" altLang="en-US" sz="2400" b="1" dirty="0"/>
          </a:p>
        </p:txBody>
      </p:sp>
      <p:sp>
        <p:nvSpPr>
          <p:cNvPr id="56325" name="Text Box 5"/>
          <p:cNvSpPr txBox="1">
            <a:spLocks noChangeArrowheads="1"/>
          </p:cNvSpPr>
          <p:nvPr/>
        </p:nvSpPr>
        <p:spPr bwMode="auto">
          <a:xfrm>
            <a:off x="533400" y="5257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400">
              <a:latin typeface="Times New Roman" pitchFamily="18" charset="0"/>
            </a:endParaRPr>
          </a:p>
        </p:txBody>
      </p:sp>
      <p:sp>
        <p:nvSpPr>
          <p:cNvPr id="56326" name="Text Box 8"/>
          <p:cNvSpPr txBox="1">
            <a:spLocks noChangeArrowheads="1"/>
          </p:cNvSpPr>
          <p:nvPr/>
        </p:nvSpPr>
        <p:spPr bwMode="auto">
          <a:xfrm>
            <a:off x="6985000" y="207645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solidFill>
                  <a:srgbClr val="FFFFCC"/>
                </a:solidFill>
                <a:latin typeface="Arial Black" pitchFamily="34" charset="0"/>
              </a:rPr>
              <a:t>1</a:t>
            </a:r>
          </a:p>
        </p:txBody>
      </p:sp>
      <p:sp>
        <p:nvSpPr>
          <p:cNvPr id="56327" name="Text Box 9"/>
          <p:cNvSpPr txBox="1">
            <a:spLocks noChangeArrowheads="1"/>
          </p:cNvSpPr>
          <p:nvPr/>
        </p:nvSpPr>
        <p:spPr bwMode="auto">
          <a:xfrm>
            <a:off x="6418263" y="3467100"/>
            <a:ext cx="48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2</a:t>
            </a:r>
          </a:p>
        </p:txBody>
      </p:sp>
      <p:sp>
        <p:nvSpPr>
          <p:cNvPr id="56328" name="Text Box 10"/>
          <p:cNvSpPr txBox="1">
            <a:spLocks noChangeArrowheads="1"/>
          </p:cNvSpPr>
          <p:nvPr/>
        </p:nvSpPr>
        <p:spPr bwMode="auto">
          <a:xfrm>
            <a:off x="3027176" y="2971800"/>
            <a:ext cx="48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9</a:t>
            </a:r>
          </a:p>
        </p:txBody>
      </p:sp>
      <p:sp>
        <p:nvSpPr>
          <p:cNvPr id="56329" name="Text Box 11"/>
          <p:cNvSpPr txBox="1">
            <a:spLocks noChangeArrowheads="1"/>
          </p:cNvSpPr>
          <p:nvPr/>
        </p:nvSpPr>
        <p:spPr bwMode="auto">
          <a:xfrm>
            <a:off x="6589713" y="4202113"/>
            <a:ext cx="48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3</a:t>
            </a:r>
          </a:p>
        </p:txBody>
      </p:sp>
      <p:sp>
        <p:nvSpPr>
          <p:cNvPr id="56330" name="Text Box 12"/>
          <p:cNvSpPr txBox="1">
            <a:spLocks noChangeArrowheads="1"/>
          </p:cNvSpPr>
          <p:nvPr/>
        </p:nvSpPr>
        <p:spPr bwMode="auto">
          <a:xfrm>
            <a:off x="5367338" y="3776663"/>
            <a:ext cx="48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4</a:t>
            </a:r>
          </a:p>
        </p:txBody>
      </p:sp>
      <p:sp>
        <p:nvSpPr>
          <p:cNvPr id="56331" name="Text Box 13"/>
          <p:cNvSpPr txBox="1">
            <a:spLocks noChangeArrowheads="1"/>
          </p:cNvSpPr>
          <p:nvPr/>
        </p:nvSpPr>
        <p:spPr bwMode="auto">
          <a:xfrm>
            <a:off x="5124450" y="2540000"/>
            <a:ext cx="48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5</a:t>
            </a:r>
          </a:p>
        </p:txBody>
      </p:sp>
      <p:sp>
        <p:nvSpPr>
          <p:cNvPr id="56332" name="Text Box 14"/>
          <p:cNvSpPr txBox="1">
            <a:spLocks noChangeArrowheads="1"/>
          </p:cNvSpPr>
          <p:nvPr/>
        </p:nvSpPr>
        <p:spPr bwMode="auto">
          <a:xfrm>
            <a:off x="4640263" y="4008438"/>
            <a:ext cx="48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6</a:t>
            </a:r>
          </a:p>
        </p:txBody>
      </p:sp>
      <p:sp>
        <p:nvSpPr>
          <p:cNvPr id="56333" name="Text Box 15"/>
          <p:cNvSpPr txBox="1">
            <a:spLocks noChangeArrowheads="1"/>
          </p:cNvSpPr>
          <p:nvPr/>
        </p:nvSpPr>
        <p:spPr bwMode="auto">
          <a:xfrm>
            <a:off x="4038600" y="3276600"/>
            <a:ext cx="48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8</a:t>
            </a:r>
          </a:p>
        </p:txBody>
      </p:sp>
      <p:sp>
        <p:nvSpPr>
          <p:cNvPr id="56334" name="Text Box 16"/>
          <p:cNvSpPr txBox="1">
            <a:spLocks noChangeArrowheads="1"/>
          </p:cNvSpPr>
          <p:nvPr/>
        </p:nvSpPr>
        <p:spPr bwMode="auto">
          <a:xfrm>
            <a:off x="3832225" y="207645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solidFill>
                  <a:srgbClr val="FFFFCC"/>
                </a:solidFill>
                <a:latin typeface="Arial Black" pitchFamily="34" charset="0"/>
              </a:rPr>
              <a:t>7</a:t>
            </a:r>
          </a:p>
        </p:txBody>
      </p:sp>
      <p:sp>
        <p:nvSpPr>
          <p:cNvPr id="56335" name="Text Box 17"/>
          <p:cNvSpPr txBox="1">
            <a:spLocks noChangeArrowheads="1"/>
          </p:cNvSpPr>
          <p:nvPr/>
        </p:nvSpPr>
        <p:spPr bwMode="auto">
          <a:xfrm>
            <a:off x="2133600" y="3352800"/>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10</a:t>
            </a:r>
          </a:p>
        </p:txBody>
      </p:sp>
      <p:sp>
        <p:nvSpPr>
          <p:cNvPr id="56336" name="Text Box 18"/>
          <p:cNvSpPr txBox="1">
            <a:spLocks noChangeArrowheads="1"/>
          </p:cNvSpPr>
          <p:nvPr/>
        </p:nvSpPr>
        <p:spPr bwMode="auto">
          <a:xfrm>
            <a:off x="2376488" y="200025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solidFill>
                  <a:srgbClr val="FFFFCC"/>
                </a:solidFill>
                <a:latin typeface="Arial Black" pitchFamily="34" charset="0"/>
              </a:rPr>
              <a:t>11</a:t>
            </a:r>
          </a:p>
        </p:txBody>
      </p:sp>
      <p:sp>
        <p:nvSpPr>
          <p:cNvPr id="56337" name="Text Box 19"/>
          <p:cNvSpPr txBox="1">
            <a:spLocks noChangeArrowheads="1"/>
          </p:cNvSpPr>
          <p:nvPr/>
        </p:nvSpPr>
        <p:spPr bwMode="auto">
          <a:xfrm>
            <a:off x="1295400" y="14478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12</a:t>
            </a:r>
          </a:p>
        </p:txBody>
      </p:sp>
      <p:sp>
        <p:nvSpPr>
          <p:cNvPr id="56338" name="Line 20"/>
          <p:cNvSpPr>
            <a:spLocks noChangeShapeType="1"/>
          </p:cNvSpPr>
          <p:nvPr/>
        </p:nvSpPr>
        <p:spPr bwMode="auto">
          <a:xfrm flipH="1" flipV="1">
            <a:off x="1752600" y="1806575"/>
            <a:ext cx="300038" cy="479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9" name="Text Box 21"/>
          <p:cNvSpPr txBox="1">
            <a:spLocks noChangeArrowheads="1"/>
          </p:cNvSpPr>
          <p:nvPr/>
        </p:nvSpPr>
        <p:spPr bwMode="auto">
          <a:xfrm>
            <a:off x="4038600" y="52578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13</a:t>
            </a:r>
          </a:p>
        </p:txBody>
      </p:sp>
      <p:sp>
        <p:nvSpPr>
          <p:cNvPr id="56340" name="Line 22"/>
          <p:cNvSpPr>
            <a:spLocks noChangeShapeType="1"/>
          </p:cNvSpPr>
          <p:nvPr/>
        </p:nvSpPr>
        <p:spPr bwMode="auto">
          <a:xfrm flipV="1">
            <a:off x="3352800" y="5562600"/>
            <a:ext cx="727075" cy="1539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1" name="Line 23"/>
          <p:cNvSpPr>
            <a:spLocks noChangeShapeType="1"/>
          </p:cNvSpPr>
          <p:nvPr/>
        </p:nvSpPr>
        <p:spPr bwMode="auto">
          <a:xfrm flipH="1">
            <a:off x="4571998" y="4743451"/>
            <a:ext cx="2413001" cy="7127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37144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166813" y="3860800"/>
            <a:ext cx="16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a:latin typeface="Times New Roman" panose="02020603050405020304" pitchFamily="18" charset="0"/>
            </a:endParaRPr>
          </a:p>
        </p:txBody>
      </p:sp>
      <p:sp>
        <p:nvSpPr>
          <p:cNvPr id="24579" name="Text Box 3"/>
          <p:cNvSpPr txBox="1">
            <a:spLocks noChangeArrowheads="1"/>
          </p:cNvSpPr>
          <p:nvPr/>
        </p:nvSpPr>
        <p:spPr bwMode="auto">
          <a:xfrm>
            <a:off x="2024063" y="51784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Field Phase –</a:t>
            </a:r>
          </a:p>
          <a:p>
            <a:pPr eaLnBrk="1" hangingPunct="1"/>
            <a:r>
              <a:rPr lang="en-US" altLang="en-US" sz="1400"/>
              <a:t>apply test sub.</a:t>
            </a:r>
          </a:p>
        </p:txBody>
      </p:sp>
      <p:sp>
        <p:nvSpPr>
          <p:cNvPr id="24580" name="Rectangle 4"/>
          <p:cNvSpPr>
            <a:spLocks noChangeArrowheads="1"/>
          </p:cNvSpPr>
          <p:nvPr/>
        </p:nvSpPr>
        <p:spPr bwMode="auto">
          <a:xfrm>
            <a:off x="3562350" y="2890838"/>
            <a:ext cx="153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Analytic Phase –</a:t>
            </a:r>
          </a:p>
          <a:p>
            <a:pPr eaLnBrk="1" hangingPunct="1"/>
            <a:r>
              <a:rPr lang="en-US" altLang="en-US" sz="1400"/>
              <a:t>analyze samples</a:t>
            </a:r>
          </a:p>
        </p:txBody>
      </p:sp>
      <p:pic>
        <p:nvPicPr>
          <p:cNvPr id="24581" name="Picture 5" descr="PE0615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81400"/>
            <a:ext cx="15541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6"/>
          <p:cNvSpPr>
            <a:spLocks noChangeArrowheads="1"/>
          </p:cNvSpPr>
          <p:nvPr/>
        </p:nvSpPr>
        <p:spPr bwMode="auto">
          <a:xfrm>
            <a:off x="5572125" y="5089525"/>
            <a:ext cx="135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Petition Prep –</a:t>
            </a:r>
          </a:p>
          <a:p>
            <a:pPr eaLnBrk="1" hangingPunct="1"/>
            <a:r>
              <a:rPr lang="en-US" altLang="en-US" sz="1400"/>
              <a:t>prepare report</a:t>
            </a:r>
          </a:p>
        </p:txBody>
      </p:sp>
      <p:sp>
        <p:nvSpPr>
          <p:cNvPr id="24583" name="Rectangle 7"/>
          <p:cNvSpPr>
            <a:spLocks noChangeArrowheads="1"/>
          </p:cNvSpPr>
          <p:nvPr/>
        </p:nvSpPr>
        <p:spPr bwMode="auto">
          <a:xfrm>
            <a:off x="3656013" y="887413"/>
            <a:ext cx="4432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chemeClr val="bg1"/>
                </a:solidFill>
              </a:rPr>
              <a:t>30 Month Timeline</a:t>
            </a:r>
          </a:p>
        </p:txBody>
      </p:sp>
      <p:sp>
        <p:nvSpPr>
          <p:cNvPr id="24584" name="Rectangle 8"/>
          <p:cNvSpPr>
            <a:spLocks noChangeArrowheads="1"/>
          </p:cNvSpPr>
          <p:nvPr/>
        </p:nvSpPr>
        <p:spPr bwMode="auto">
          <a:xfrm>
            <a:off x="296863" y="3016250"/>
            <a:ext cx="1608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Project Initiation –</a:t>
            </a:r>
          </a:p>
          <a:p>
            <a:pPr eaLnBrk="1" hangingPunct="1"/>
            <a:r>
              <a:rPr lang="en-US" altLang="en-US" sz="1400"/>
              <a:t>sign the Protocol</a:t>
            </a:r>
          </a:p>
        </p:txBody>
      </p:sp>
      <p:sp>
        <p:nvSpPr>
          <p:cNvPr id="24585" name="Rectangle 9"/>
          <p:cNvSpPr>
            <a:spLocks noChangeArrowheads="1"/>
          </p:cNvSpPr>
          <p:nvPr/>
        </p:nvSpPr>
        <p:spPr bwMode="auto">
          <a:xfrm>
            <a:off x="6778625" y="2946400"/>
            <a:ext cx="185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Submit report to EPA</a:t>
            </a:r>
          </a:p>
        </p:txBody>
      </p:sp>
      <p:pic>
        <p:nvPicPr>
          <p:cNvPr id="24586" name="Picture 10" descr="j01978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3581400"/>
            <a:ext cx="14446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PE01616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1524000"/>
            <a:ext cx="156051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Bee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600200"/>
            <a:ext cx="10874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signi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600200"/>
            <a:ext cx="18923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Rectangle 14"/>
          <p:cNvSpPr>
            <a:spLocks noChangeArrowheads="1"/>
          </p:cNvSpPr>
          <p:nvPr/>
        </p:nvSpPr>
        <p:spPr bwMode="auto">
          <a:xfrm>
            <a:off x="371475" y="3694113"/>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40000"/>
                </a:solidFill>
              </a:rPr>
              <a:t>0-month</a:t>
            </a:r>
          </a:p>
        </p:txBody>
      </p:sp>
      <p:sp>
        <p:nvSpPr>
          <p:cNvPr id="24591" name="Rectangle 15"/>
          <p:cNvSpPr>
            <a:spLocks noChangeArrowheads="1"/>
          </p:cNvSpPr>
          <p:nvPr/>
        </p:nvSpPr>
        <p:spPr bwMode="auto">
          <a:xfrm>
            <a:off x="2038350" y="5740400"/>
            <a:ext cx="117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40000"/>
                </a:solidFill>
              </a:rPr>
              <a:t>2</a:t>
            </a:r>
            <a:r>
              <a:rPr lang="en-US" altLang="en-US" baseline="30000">
                <a:solidFill>
                  <a:srgbClr val="F40000"/>
                </a:solidFill>
              </a:rPr>
              <a:t>nd</a:t>
            </a:r>
            <a:r>
              <a:rPr lang="en-US" altLang="en-US">
                <a:solidFill>
                  <a:srgbClr val="F40000"/>
                </a:solidFill>
              </a:rPr>
              <a:t> month</a:t>
            </a:r>
          </a:p>
        </p:txBody>
      </p:sp>
      <p:sp>
        <p:nvSpPr>
          <p:cNvPr id="24592" name="Rectangle 16"/>
          <p:cNvSpPr>
            <a:spLocks noChangeArrowheads="1"/>
          </p:cNvSpPr>
          <p:nvPr/>
        </p:nvSpPr>
        <p:spPr bwMode="auto">
          <a:xfrm>
            <a:off x="3643313" y="3514725"/>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40000"/>
                </a:solidFill>
              </a:rPr>
              <a:t>10</a:t>
            </a:r>
            <a:r>
              <a:rPr lang="en-US" altLang="en-US" baseline="30000">
                <a:solidFill>
                  <a:srgbClr val="F40000"/>
                </a:solidFill>
              </a:rPr>
              <a:t>th</a:t>
            </a:r>
            <a:r>
              <a:rPr lang="en-US" altLang="en-US">
                <a:solidFill>
                  <a:srgbClr val="F40000"/>
                </a:solidFill>
              </a:rPr>
              <a:t> month</a:t>
            </a:r>
          </a:p>
        </p:txBody>
      </p:sp>
      <p:sp>
        <p:nvSpPr>
          <p:cNvPr id="24593" name="Rectangle 17"/>
          <p:cNvSpPr>
            <a:spLocks noChangeArrowheads="1"/>
          </p:cNvSpPr>
          <p:nvPr/>
        </p:nvSpPr>
        <p:spPr bwMode="auto">
          <a:xfrm>
            <a:off x="7543800" y="353695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40000"/>
                </a:solidFill>
              </a:rPr>
              <a:t>30</a:t>
            </a:r>
            <a:r>
              <a:rPr lang="en-US" altLang="en-US" baseline="30000">
                <a:solidFill>
                  <a:srgbClr val="F40000"/>
                </a:solidFill>
              </a:rPr>
              <a:t>th</a:t>
            </a:r>
            <a:r>
              <a:rPr lang="en-US" altLang="en-US">
                <a:solidFill>
                  <a:srgbClr val="F40000"/>
                </a:solidFill>
              </a:rPr>
              <a:t> month</a:t>
            </a:r>
          </a:p>
        </p:txBody>
      </p:sp>
      <p:sp>
        <p:nvSpPr>
          <p:cNvPr id="24594" name="Freeform 18"/>
          <p:cNvSpPr>
            <a:spLocks/>
          </p:cNvSpPr>
          <p:nvPr/>
        </p:nvSpPr>
        <p:spPr bwMode="auto">
          <a:xfrm>
            <a:off x="1174750" y="3416300"/>
            <a:ext cx="6705600" cy="2400300"/>
          </a:xfrm>
          <a:custGeom>
            <a:avLst/>
            <a:gdLst>
              <a:gd name="T0" fmla="*/ 0 w 4224"/>
              <a:gd name="T1" fmla="*/ 2147483646 h 1512"/>
              <a:gd name="T2" fmla="*/ 2147483646 w 4224"/>
              <a:gd name="T3" fmla="*/ 2147483646 h 1512"/>
              <a:gd name="T4" fmla="*/ 2147483646 w 4224"/>
              <a:gd name="T5" fmla="*/ 2147483646 h 1512"/>
              <a:gd name="T6" fmla="*/ 2147483646 w 4224"/>
              <a:gd name="T7" fmla="*/ 2147483646 h 1512"/>
              <a:gd name="T8" fmla="*/ 2147483646 w 4224"/>
              <a:gd name="T9" fmla="*/ 2147483646 h 1512"/>
              <a:gd name="T10" fmla="*/ 2147483646 w 4224"/>
              <a:gd name="T11" fmla="*/ 2147483646 h 1512"/>
              <a:gd name="T12" fmla="*/ 2147483646 w 4224"/>
              <a:gd name="T13" fmla="*/ 2147483646 h 1512"/>
              <a:gd name="T14" fmla="*/ 2147483646 w 4224"/>
              <a:gd name="T15" fmla="*/ 2147483646 h 1512"/>
              <a:gd name="T16" fmla="*/ 2147483646 w 4224"/>
              <a:gd name="T17" fmla="*/ 2147483646 h 1512"/>
              <a:gd name="T18" fmla="*/ 2147483646 w 4224"/>
              <a:gd name="T19" fmla="*/ 2147483646 h 1512"/>
              <a:gd name="T20" fmla="*/ 2147483646 w 4224"/>
              <a:gd name="T21" fmla="*/ 2147483646 h 1512"/>
              <a:gd name="T22" fmla="*/ 2147483646 w 4224"/>
              <a:gd name="T23" fmla="*/ 2147483646 h 1512"/>
              <a:gd name="T24" fmla="*/ 2147483646 w 4224"/>
              <a:gd name="T25" fmla="*/ 2147483646 h 1512"/>
              <a:gd name="T26" fmla="*/ 2147483646 w 4224"/>
              <a:gd name="T27" fmla="*/ 2147483646 h 1512"/>
              <a:gd name="T28" fmla="*/ 2147483646 w 4224"/>
              <a:gd name="T29" fmla="*/ 2147483646 h 1512"/>
              <a:gd name="T30" fmla="*/ 2147483646 w 4224"/>
              <a:gd name="T31" fmla="*/ 2147483646 h 1512"/>
              <a:gd name="T32" fmla="*/ 2147483646 w 4224"/>
              <a:gd name="T33" fmla="*/ 2147483646 h 15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24"/>
              <a:gd name="T52" fmla="*/ 0 h 1512"/>
              <a:gd name="T53" fmla="*/ 4224 w 4224"/>
              <a:gd name="T54" fmla="*/ 1512 h 15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24" h="1512">
                <a:moveTo>
                  <a:pt x="0" y="56"/>
                </a:moveTo>
                <a:cubicBezTo>
                  <a:pt x="48" y="52"/>
                  <a:pt x="96" y="48"/>
                  <a:pt x="144" y="152"/>
                </a:cubicBezTo>
                <a:cubicBezTo>
                  <a:pt x="192" y="256"/>
                  <a:pt x="256" y="488"/>
                  <a:pt x="288" y="680"/>
                </a:cubicBezTo>
                <a:cubicBezTo>
                  <a:pt x="320" y="872"/>
                  <a:pt x="224" y="1168"/>
                  <a:pt x="336" y="1304"/>
                </a:cubicBezTo>
                <a:cubicBezTo>
                  <a:pt x="448" y="1440"/>
                  <a:pt x="784" y="1480"/>
                  <a:pt x="960" y="1496"/>
                </a:cubicBezTo>
                <a:cubicBezTo>
                  <a:pt x="1136" y="1512"/>
                  <a:pt x="1304" y="1512"/>
                  <a:pt x="1392" y="1400"/>
                </a:cubicBezTo>
                <a:cubicBezTo>
                  <a:pt x="1480" y="1288"/>
                  <a:pt x="1464" y="1032"/>
                  <a:pt x="1488" y="824"/>
                </a:cubicBezTo>
                <a:cubicBezTo>
                  <a:pt x="1512" y="616"/>
                  <a:pt x="1448" y="288"/>
                  <a:pt x="1536" y="152"/>
                </a:cubicBezTo>
                <a:cubicBezTo>
                  <a:pt x="1624" y="16"/>
                  <a:pt x="1880" y="16"/>
                  <a:pt x="2016" y="8"/>
                </a:cubicBezTo>
                <a:cubicBezTo>
                  <a:pt x="2152" y="0"/>
                  <a:pt x="2264" y="40"/>
                  <a:pt x="2352" y="104"/>
                </a:cubicBezTo>
                <a:cubicBezTo>
                  <a:pt x="2440" y="168"/>
                  <a:pt x="2512" y="264"/>
                  <a:pt x="2544" y="392"/>
                </a:cubicBezTo>
                <a:cubicBezTo>
                  <a:pt x="2576" y="520"/>
                  <a:pt x="2536" y="728"/>
                  <a:pt x="2544" y="872"/>
                </a:cubicBezTo>
                <a:cubicBezTo>
                  <a:pt x="2552" y="1016"/>
                  <a:pt x="2488" y="1168"/>
                  <a:pt x="2592" y="1256"/>
                </a:cubicBezTo>
                <a:cubicBezTo>
                  <a:pt x="2696" y="1344"/>
                  <a:pt x="2992" y="1392"/>
                  <a:pt x="3168" y="1400"/>
                </a:cubicBezTo>
                <a:cubicBezTo>
                  <a:pt x="3344" y="1408"/>
                  <a:pt x="3528" y="1480"/>
                  <a:pt x="3648" y="1304"/>
                </a:cubicBezTo>
                <a:cubicBezTo>
                  <a:pt x="3768" y="1128"/>
                  <a:pt x="3792" y="560"/>
                  <a:pt x="3888" y="344"/>
                </a:cubicBezTo>
                <a:cubicBezTo>
                  <a:pt x="3984" y="128"/>
                  <a:pt x="4168" y="64"/>
                  <a:pt x="4224" y="8"/>
                </a:cubicBezTo>
              </a:path>
            </a:pathLst>
          </a:custGeom>
          <a:noFill/>
          <a:ln w="38100">
            <a:solidFill>
              <a:srgbClr val="F4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5" name="Line 19"/>
          <p:cNvSpPr>
            <a:spLocks noChangeShapeType="1"/>
          </p:cNvSpPr>
          <p:nvPr/>
        </p:nvSpPr>
        <p:spPr bwMode="auto">
          <a:xfrm flipV="1">
            <a:off x="7848600" y="3338513"/>
            <a:ext cx="0"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6" name="Line 20"/>
          <p:cNvSpPr>
            <a:spLocks noChangeShapeType="1"/>
          </p:cNvSpPr>
          <p:nvPr/>
        </p:nvSpPr>
        <p:spPr bwMode="auto">
          <a:xfrm flipV="1">
            <a:off x="7848600" y="3338513"/>
            <a:ext cx="0"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7" name="Line 22"/>
          <p:cNvSpPr>
            <a:spLocks noChangeShapeType="1"/>
          </p:cNvSpPr>
          <p:nvPr/>
        </p:nvSpPr>
        <p:spPr bwMode="auto">
          <a:xfrm flipV="1">
            <a:off x="7856538" y="3414713"/>
            <a:ext cx="152400" cy="1587"/>
          </a:xfrm>
          <a:prstGeom prst="line">
            <a:avLst/>
          </a:prstGeom>
          <a:noFill/>
          <a:ln w="38100">
            <a:solidFill>
              <a:srgbClr val="F4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8" name="Rectangle 23"/>
          <p:cNvSpPr>
            <a:spLocks noChangeArrowheads="1"/>
          </p:cNvSpPr>
          <p:nvPr/>
        </p:nvSpPr>
        <p:spPr bwMode="auto">
          <a:xfrm>
            <a:off x="5624513" y="5624513"/>
            <a:ext cx="1304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40000"/>
                </a:solidFill>
              </a:rPr>
              <a:t>22</a:t>
            </a:r>
            <a:r>
              <a:rPr lang="en-US" altLang="en-US" baseline="30000">
                <a:solidFill>
                  <a:srgbClr val="F40000"/>
                </a:solidFill>
              </a:rPr>
              <a:t>nd</a:t>
            </a:r>
            <a:r>
              <a:rPr lang="en-US" altLang="en-US">
                <a:solidFill>
                  <a:srgbClr val="F40000"/>
                </a:solidFill>
              </a:rPr>
              <a:t> month</a:t>
            </a:r>
          </a:p>
        </p:txBody>
      </p:sp>
      <p:sp>
        <p:nvSpPr>
          <p:cNvPr id="24599" name="AutoShape 15"/>
          <p:cNvSpPr>
            <a:spLocks noChangeArrowheads="1"/>
          </p:cNvSpPr>
          <p:nvPr/>
        </p:nvSpPr>
        <p:spPr bwMode="auto">
          <a:xfrm flipV="1">
            <a:off x="3562350" y="4318000"/>
            <a:ext cx="1639888" cy="11811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00" name="Text Box 16"/>
          <p:cNvSpPr txBox="1">
            <a:spLocks noChangeArrowheads="1"/>
          </p:cNvSpPr>
          <p:nvPr/>
        </p:nvSpPr>
        <p:spPr bwMode="auto">
          <a:xfrm>
            <a:off x="3833813" y="4303713"/>
            <a:ext cx="109855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t>Quality </a:t>
            </a:r>
          </a:p>
          <a:p>
            <a:pPr algn="ctr"/>
            <a:r>
              <a:rPr lang="en-US" altLang="en-US" sz="1400" b="1" i="1"/>
              <a:t>Assurance</a:t>
            </a:r>
          </a:p>
          <a:p>
            <a:pPr algn="ctr"/>
            <a:r>
              <a:rPr lang="en-US" altLang="en-US" sz="1400" b="1" i="1"/>
              <a:t>Review</a:t>
            </a:r>
          </a:p>
          <a:p>
            <a:pPr algn="ctr"/>
            <a:r>
              <a:rPr lang="en-US" altLang="en-US" sz="1400" b="1" i="1">
                <a:solidFill>
                  <a:srgbClr val="000099"/>
                </a:solidFill>
              </a:rPr>
              <a:t>GLP</a:t>
            </a:r>
          </a:p>
        </p:txBody>
      </p:sp>
      <p:sp>
        <p:nvSpPr>
          <p:cNvPr id="24601" name="Line 20"/>
          <p:cNvSpPr>
            <a:spLocks noChangeShapeType="1"/>
          </p:cNvSpPr>
          <p:nvPr/>
        </p:nvSpPr>
        <p:spPr bwMode="auto">
          <a:xfrm>
            <a:off x="4813300" y="4351338"/>
            <a:ext cx="171450" cy="952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TextBox 1"/>
          <p:cNvSpPr txBox="1"/>
          <p:nvPr/>
        </p:nvSpPr>
        <p:spPr>
          <a:xfrm>
            <a:off x="1917700" y="301925"/>
            <a:ext cx="5930900" cy="369332"/>
          </a:xfrm>
          <a:prstGeom prst="rect">
            <a:avLst/>
          </a:prstGeom>
          <a:noFill/>
        </p:spPr>
        <p:txBody>
          <a:bodyPr wrap="square" rtlCol="0">
            <a:spAutoFit/>
          </a:bodyPr>
          <a:lstStyle/>
          <a:p>
            <a:pPr algn="ctr"/>
            <a:r>
              <a:rPr lang="en-US" b="1" dirty="0" smtClean="0">
                <a:solidFill>
                  <a:schemeClr val="bg1"/>
                </a:solidFill>
              </a:rPr>
              <a:t>30 Month Timeline</a:t>
            </a:r>
            <a:endParaRPr lang="en-US" b="1" dirty="0">
              <a:solidFill>
                <a:schemeClr val="bg1"/>
              </a:solidFill>
            </a:endParaRPr>
          </a:p>
        </p:txBody>
      </p:sp>
    </p:spTree>
    <p:extLst>
      <p:ext uri="{BB962C8B-B14F-4D97-AF65-F5344CB8AC3E}">
        <p14:creationId xmlns:p14="http://schemas.microsoft.com/office/powerpoint/2010/main" val="12064169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393825" y="175404"/>
            <a:ext cx="652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kumimoji="1" lang="en-US" altLang="en-US" sz="2800" b="1" dirty="0">
                <a:solidFill>
                  <a:schemeClr val="bg1"/>
                </a:solidFill>
              </a:rPr>
              <a:t>IR-4 </a:t>
            </a:r>
            <a:r>
              <a:rPr kumimoji="1" lang="en-US" altLang="en-US" sz="2800" b="1" dirty="0" err="1" smtClean="0">
                <a:solidFill>
                  <a:schemeClr val="bg1"/>
                </a:solidFill>
              </a:rPr>
              <a:t>EnvironHort</a:t>
            </a:r>
            <a:r>
              <a:rPr kumimoji="1" lang="en-US" altLang="en-US" sz="2800" b="1" dirty="0" smtClean="0">
                <a:solidFill>
                  <a:schemeClr val="bg1"/>
                </a:solidFill>
              </a:rPr>
              <a:t> </a:t>
            </a:r>
            <a:r>
              <a:rPr kumimoji="1" lang="en-US" altLang="en-US" sz="2800" b="1" dirty="0">
                <a:solidFill>
                  <a:schemeClr val="bg1"/>
                </a:solidFill>
              </a:rPr>
              <a:t>Program</a:t>
            </a:r>
            <a:endParaRPr kumimoji="1" lang="en-US" altLang="en-US" sz="2800" dirty="0">
              <a:solidFill>
                <a:schemeClr val="bg1"/>
              </a:solidFill>
            </a:endParaRPr>
          </a:p>
        </p:txBody>
      </p:sp>
      <p:sp>
        <p:nvSpPr>
          <p:cNvPr id="25603" name="Rectangle 3"/>
          <p:cNvSpPr>
            <a:spLocks noChangeArrowheads="1"/>
          </p:cNvSpPr>
          <p:nvPr/>
        </p:nvSpPr>
        <p:spPr bwMode="auto">
          <a:xfrm>
            <a:off x="990600" y="1752600"/>
            <a:ext cx="72707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en-US" b="1">
                <a:solidFill>
                  <a:srgbClr val="000000"/>
                </a:solidFill>
              </a:rPr>
              <a:t>	</a:t>
            </a:r>
            <a:endParaRPr kumimoji="1" lang="en-US" altLang="en-US" sz="2400" b="1">
              <a:solidFill>
                <a:srgbClr val="000000"/>
              </a:solidFill>
            </a:endParaRPr>
          </a:p>
          <a:p>
            <a:pPr eaLnBrk="1" hangingPunct="1">
              <a:spcBef>
                <a:spcPct val="20000"/>
              </a:spcBef>
            </a:pPr>
            <a:r>
              <a:rPr kumimoji="1" lang="en-US" altLang="en-US" sz="2600" b="1">
                <a:solidFill>
                  <a:srgbClr val="000000"/>
                </a:solidFill>
              </a:rPr>
              <a:t>	</a:t>
            </a:r>
          </a:p>
        </p:txBody>
      </p:sp>
      <p:sp>
        <p:nvSpPr>
          <p:cNvPr id="25604" name="Rectangle 5"/>
          <p:cNvSpPr>
            <a:spLocks noGrp="1" noChangeArrowheads="1"/>
          </p:cNvSpPr>
          <p:nvPr>
            <p:ph type="body" idx="4294967295"/>
          </p:nvPr>
        </p:nvSpPr>
        <p:spPr bwMode="auto">
          <a:xfrm>
            <a:off x="1022350" y="1209136"/>
            <a:ext cx="7270750" cy="2057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dirty="0" smtClean="0"/>
              <a:t>Established 1974; renamed Environ. </a:t>
            </a:r>
            <a:r>
              <a:rPr lang="en-US" altLang="en-US" sz="2400" dirty="0" err="1" smtClean="0"/>
              <a:t>Hort</a:t>
            </a:r>
            <a:r>
              <a:rPr lang="en-US" altLang="en-US" sz="2400" dirty="0" smtClean="0"/>
              <a:t> in 2018 </a:t>
            </a:r>
          </a:p>
          <a:p>
            <a:pPr eaLnBrk="1" hangingPunct="1"/>
            <a:r>
              <a:rPr lang="en-US" altLang="en-US" sz="2400" dirty="0" smtClean="0"/>
              <a:t>10% of the Project’s efforts and resources</a:t>
            </a:r>
          </a:p>
          <a:p>
            <a:pPr marL="342900" lvl="1" indent="-342900" eaLnBrk="1" hangingPunct="1">
              <a:buFontTx/>
              <a:buChar char="•"/>
            </a:pPr>
            <a:r>
              <a:rPr lang="en-US" altLang="en-US" sz="2400" dirty="0" smtClean="0"/>
              <a:t>Primarily develops </a:t>
            </a:r>
            <a:r>
              <a:rPr lang="en-US" altLang="en-US" sz="2400" b="1" dirty="0" smtClean="0"/>
              <a:t>efficacy</a:t>
            </a:r>
            <a:r>
              <a:rPr lang="en-US" altLang="en-US" sz="2400" dirty="0" smtClean="0"/>
              <a:t> and </a:t>
            </a:r>
            <a:r>
              <a:rPr lang="en-US" altLang="en-US" sz="2400" b="1" dirty="0" smtClean="0"/>
              <a:t>crop safety</a:t>
            </a:r>
            <a:r>
              <a:rPr lang="en-US" altLang="en-US" sz="2400" dirty="0" smtClean="0"/>
              <a:t> data for manufacturers to write product use directions</a:t>
            </a:r>
          </a:p>
        </p:txBody>
      </p:sp>
      <p:pic>
        <p:nvPicPr>
          <p:cNvPr id="25605" name="Picture 8" descr="DSCN32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4029075"/>
            <a:ext cx="3960812"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Gerbera_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029075"/>
            <a:ext cx="3503613"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0011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181100" y="234351"/>
            <a:ext cx="678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bg1"/>
                </a:solidFill>
              </a:rPr>
              <a:t>Biopesticide and Organic Support Program</a:t>
            </a:r>
          </a:p>
        </p:txBody>
      </p:sp>
      <p:sp>
        <p:nvSpPr>
          <p:cNvPr id="27651" name="Text Box 3"/>
          <p:cNvSpPr txBox="1">
            <a:spLocks noChangeArrowheads="1"/>
          </p:cNvSpPr>
          <p:nvPr/>
        </p:nvSpPr>
        <p:spPr bwMode="auto">
          <a:xfrm>
            <a:off x="460285" y="1326356"/>
            <a:ext cx="8516937" cy="4205288"/>
          </a:xfrm>
          <a:prstGeom prst="rect">
            <a:avLst/>
          </a:prstGeom>
          <a:solidFill>
            <a:schemeClr val="bg1"/>
          </a:solidFill>
          <a:ln w="9525">
            <a:solidFill>
              <a:schemeClr val="accent1"/>
            </a:solidFill>
            <a:miter lim="800000"/>
            <a:headEnd/>
            <a:tailEnd/>
          </a:ln>
        </p:spPr>
        <p:txBody>
          <a:bodyPr>
            <a:spAutoFit/>
          </a:bodyPr>
          <a:lstStyle/>
          <a:p>
            <a:pPr marL="290513" indent="-290513" eaLnBrk="1" hangingPunct="1">
              <a:lnSpc>
                <a:spcPct val="75000"/>
              </a:lnSpc>
              <a:spcBef>
                <a:spcPct val="50000"/>
              </a:spcBef>
              <a:defRPr/>
            </a:pPr>
            <a:r>
              <a:rPr lang="en-US" b="1" dirty="0">
                <a:solidFill>
                  <a:schemeClr val="accent2"/>
                </a:solidFill>
                <a:latin typeface="Arial" charset="0"/>
              </a:rPr>
              <a:t>Formally established in 1982</a:t>
            </a:r>
          </a:p>
          <a:p>
            <a:pPr marL="290513" indent="-290513" eaLnBrk="1" hangingPunct="1">
              <a:lnSpc>
                <a:spcPct val="75000"/>
              </a:lnSpc>
              <a:spcBef>
                <a:spcPct val="50000"/>
              </a:spcBef>
              <a:buFontTx/>
              <a:buChar char="•"/>
              <a:defRPr/>
            </a:pPr>
            <a:r>
              <a:rPr lang="en-US" b="1" dirty="0">
                <a:latin typeface="Arial" charset="0"/>
              </a:rPr>
              <a:t>activities before 1982: regulatory assistance w/</a:t>
            </a:r>
            <a:r>
              <a:rPr lang="en-US" b="1" i="1" dirty="0">
                <a:latin typeface="Arial" charset="0"/>
              </a:rPr>
              <a:t>Bacillus thuringiensis, </a:t>
            </a:r>
            <a:r>
              <a:rPr lang="en-US" b="1" i="1" dirty="0" err="1">
                <a:latin typeface="Arial" charset="0"/>
              </a:rPr>
              <a:t>Bt</a:t>
            </a:r>
            <a:r>
              <a:rPr lang="en-US" b="1" i="1" dirty="0">
                <a:latin typeface="Arial" charset="0"/>
              </a:rPr>
              <a:t> </a:t>
            </a:r>
          </a:p>
          <a:p>
            <a:pPr marL="290513" indent="-290513" eaLnBrk="1" hangingPunct="1">
              <a:lnSpc>
                <a:spcPct val="75000"/>
              </a:lnSpc>
              <a:spcBef>
                <a:spcPct val="50000"/>
              </a:spcBef>
              <a:buFontTx/>
              <a:buChar char="•"/>
              <a:defRPr/>
            </a:pPr>
            <a:r>
              <a:rPr lang="en-US" b="1" dirty="0">
                <a:latin typeface="Arial" charset="0"/>
              </a:rPr>
              <a:t>1982-1994: mostly regulatory assistance</a:t>
            </a:r>
          </a:p>
          <a:p>
            <a:pPr marL="290513" indent="-290513" eaLnBrk="1" hangingPunct="1">
              <a:spcBef>
                <a:spcPct val="50000"/>
              </a:spcBef>
              <a:defRPr/>
            </a:pPr>
            <a:r>
              <a:rPr lang="en-US" b="1" dirty="0">
                <a:solidFill>
                  <a:schemeClr val="accent2"/>
                </a:solidFill>
                <a:latin typeface="Arial" charset="0"/>
              </a:rPr>
              <a:t>1995-2013</a:t>
            </a:r>
          </a:p>
          <a:p>
            <a:pPr marL="290513" indent="-290513" eaLnBrk="1" hangingPunct="1">
              <a:lnSpc>
                <a:spcPct val="60000"/>
              </a:lnSpc>
              <a:spcBef>
                <a:spcPct val="50000"/>
              </a:spcBef>
              <a:buFontTx/>
              <a:buChar char="•"/>
              <a:defRPr/>
            </a:pPr>
            <a:r>
              <a:rPr lang="en-US" b="1" dirty="0">
                <a:latin typeface="Arial" charset="0"/>
              </a:rPr>
              <a:t>regulatory assistance/submissions to BPPD at EPA</a:t>
            </a:r>
          </a:p>
          <a:p>
            <a:pPr marL="290513" indent="-290513" eaLnBrk="1" hangingPunct="1">
              <a:lnSpc>
                <a:spcPct val="60000"/>
              </a:lnSpc>
              <a:spcBef>
                <a:spcPct val="50000"/>
              </a:spcBef>
              <a:buFontTx/>
              <a:buChar char="•"/>
              <a:defRPr/>
            </a:pPr>
            <a:r>
              <a:rPr lang="en-US" b="1" dirty="0">
                <a:latin typeface="Arial" charset="0"/>
              </a:rPr>
              <a:t>~10% of IR-4 efforts and resources in this area</a:t>
            </a:r>
          </a:p>
          <a:p>
            <a:pPr marL="290513" indent="-290513" eaLnBrk="1" hangingPunct="1">
              <a:lnSpc>
                <a:spcPct val="60000"/>
              </a:lnSpc>
              <a:spcBef>
                <a:spcPct val="50000"/>
              </a:spcBef>
              <a:buFontTx/>
              <a:buChar char="•"/>
              <a:defRPr/>
            </a:pPr>
            <a:r>
              <a:rPr lang="en-US" b="1" dirty="0">
                <a:latin typeface="Arial" charset="0"/>
              </a:rPr>
              <a:t>grants-based research program per researcher interests; funded early,</a:t>
            </a:r>
          </a:p>
          <a:p>
            <a:pPr eaLnBrk="1" hangingPunct="1">
              <a:lnSpc>
                <a:spcPct val="60000"/>
              </a:lnSpc>
              <a:spcBef>
                <a:spcPct val="50000"/>
              </a:spcBef>
              <a:defRPr/>
            </a:pPr>
            <a:r>
              <a:rPr lang="en-US" b="1" dirty="0">
                <a:latin typeface="Arial" charset="0"/>
              </a:rPr>
              <a:t>       advanced and demonstration (co-funded by EPA) research proposals</a:t>
            </a:r>
          </a:p>
          <a:p>
            <a:pPr marL="290513" indent="-290513" eaLnBrk="1" hangingPunct="1">
              <a:defRPr/>
            </a:pPr>
            <a:endParaRPr lang="en-US" sz="1200" b="1" dirty="0">
              <a:latin typeface="Arial" charset="0"/>
            </a:endParaRPr>
          </a:p>
          <a:p>
            <a:pPr marL="290513" indent="-290513" eaLnBrk="1" hangingPunct="1">
              <a:defRPr/>
            </a:pPr>
            <a:r>
              <a:rPr lang="en-US" b="1" dirty="0">
                <a:solidFill>
                  <a:schemeClr val="accent2"/>
                </a:solidFill>
                <a:latin typeface="Arial" charset="0"/>
              </a:rPr>
              <a:t>2008</a:t>
            </a:r>
            <a:r>
              <a:rPr lang="en-US" b="1" dirty="0">
                <a:latin typeface="Arial" charset="0"/>
              </a:rPr>
              <a:t> – became “Biopesticide and Organic Support Program”</a:t>
            </a:r>
          </a:p>
          <a:p>
            <a:pPr marL="290513" indent="-290513" eaLnBrk="1" hangingPunct="1">
              <a:spcBef>
                <a:spcPct val="50000"/>
              </a:spcBef>
              <a:defRPr/>
            </a:pPr>
            <a:r>
              <a:rPr lang="en-US" b="1" dirty="0">
                <a:solidFill>
                  <a:schemeClr val="accent2"/>
                </a:solidFill>
                <a:latin typeface="Arial" charset="0"/>
              </a:rPr>
              <a:t>2014 - present</a:t>
            </a:r>
          </a:p>
          <a:p>
            <a:pPr marL="290513" indent="-290513" eaLnBrk="1" hangingPunct="1">
              <a:lnSpc>
                <a:spcPct val="60000"/>
              </a:lnSpc>
              <a:spcBef>
                <a:spcPct val="50000"/>
              </a:spcBef>
              <a:buFontTx/>
              <a:buChar char="•"/>
              <a:defRPr/>
            </a:pPr>
            <a:r>
              <a:rPr lang="en-US" b="1" dirty="0">
                <a:latin typeface="Arial" charset="0"/>
              </a:rPr>
              <a:t>directed research program, based on priorities set by stakeholders</a:t>
            </a:r>
          </a:p>
          <a:p>
            <a:pPr marL="290513" indent="-290513" eaLnBrk="1" hangingPunct="1">
              <a:lnSpc>
                <a:spcPct val="60000"/>
              </a:lnSpc>
              <a:spcBef>
                <a:spcPct val="50000"/>
              </a:spcBef>
              <a:buFontTx/>
              <a:buChar char="•"/>
              <a:defRPr/>
            </a:pPr>
            <a:r>
              <a:rPr lang="en-US" b="1" dirty="0">
                <a:latin typeface="Arial" charset="0"/>
              </a:rPr>
              <a:t>regulatory assistance continues</a:t>
            </a:r>
          </a:p>
        </p:txBody>
      </p:sp>
    </p:spTree>
    <p:extLst>
      <p:ext uri="{BB962C8B-B14F-4D97-AF65-F5344CB8AC3E}">
        <p14:creationId xmlns:p14="http://schemas.microsoft.com/office/powerpoint/2010/main" val="1451194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752600" y="286109"/>
            <a:ext cx="67818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300" b="1">
                <a:solidFill>
                  <a:schemeClr val="bg1"/>
                </a:solidFill>
              </a:rPr>
              <a:t>Biopesticide Program “Signature Successes”</a:t>
            </a:r>
          </a:p>
        </p:txBody>
      </p:sp>
      <p:sp>
        <p:nvSpPr>
          <p:cNvPr id="28675" name="Text Box 3"/>
          <p:cNvSpPr txBox="1">
            <a:spLocks noChangeArrowheads="1"/>
          </p:cNvSpPr>
          <p:nvPr/>
        </p:nvSpPr>
        <p:spPr bwMode="auto">
          <a:xfrm>
            <a:off x="1143000" y="1362974"/>
            <a:ext cx="7391400" cy="4524375"/>
          </a:xfrm>
          <a:prstGeom prst="rect">
            <a:avLst/>
          </a:prstGeom>
          <a:solidFill>
            <a:schemeClr val="bg1"/>
          </a:solidFill>
          <a:ln w="9525">
            <a:solidFill>
              <a:schemeClr val="accent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  Codling moth </a:t>
            </a:r>
            <a:r>
              <a:rPr lang="en-US" altLang="en-US" sz="2400" dirty="0" err="1"/>
              <a:t>Granulosis</a:t>
            </a:r>
            <a:r>
              <a:rPr lang="en-US" altLang="en-US" sz="2400" dirty="0"/>
              <a:t> Virus</a:t>
            </a:r>
          </a:p>
          <a:p>
            <a:pPr eaLnBrk="1" hangingPunct="1"/>
            <a:r>
              <a:rPr lang="en-US" altLang="en-US" sz="2400" dirty="0"/>
              <a:t>-  AGRIPHAGES for bacteria control, including canker in greenhouse tomato</a:t>
            </a:r>
          </a:p>
          <a:p>
            <a:pPr eaLnBrk="1" hangingPunct="1"/>
            <a:r>
              <a:rPr lang="en-US" altLang="en-US" sz="2400" dirty="0"/>
              <a:t>-  Numerous biopesticides for management of mites in/on honeybees</a:t>
            </a:r>
          </a:p>
          <a:p>
            <a:pPr eaLnBrk="1" hangingPunct="1"/>
            <a:r>
              <a:rPr lang="en-US" altLang="en-US" sz="2400" dirty="0"/>
              <a:t>-  Extract of giant knotweed to manage diseases on many crops </a:t>
            </a:r>
            <a:r>
              <a:rPr lang="en-US" altLang="en-US" sz="2400" dirty="0">
                <a:sym typeface="Wingdings" panose="05000000000000000000" pitchFamily="2" charset="2"/>
              </a:rPr>
              <a:t> REGALIA </a:t>
            </a:r>
          </a:p>
          <a:p>
            <a:pPr eaLnBrk="1" hangingPunct="1"/>
            <a:r>
              <a:rPr lang="en-US" altLang="en-US" sz="2400" dirty="0">
                <a:sym typeface="Wingdings" panose="05000000000000000000" pitchFamily="2" charset="2"/>
              </a:rPr>
              <a:t>-  AF36 to manage aflatoxin on many crops</a:t>
            </a:r>
          </a:p>
          <a:p>
            <a:pPr eaLnBrk="1" hangingPunct="1"/>
            <a:r>
              <a:rPr lang="en-US" altLang="en-US" sz="2400" dirty="0">
                <a:sym typeface="Wingdings" panose="05000000000000000000" pitchFamily="2" charset="2"/>
              </a:rPr>
              <a:t>-  Honeysweet plum variety modified to resist Plum Pox virus</a:t>
            </a:r>
          </a:p>
          <a:p>
            <a:pPr eaLnBrk="1" hangingPunct="1"/>
            <a:r>
              <a:rPr lang="en-US" altLang="en-US" sz="2400" dirty="0">
                <a:sym typeface="Wingdings" panose="05000000000000000000" pitchFamily="2" charset="2"/>
              </a:rPr>
              <a:t>-  “All Crop” tolerance for </a:t>
            </a:r>
            <a:r>
              <a:rPr lang="en-US" altLang="en-US" sz="2400" dirty="0" err="1">
                <a:sym typeface="Wingdings" panose="05000000000000000000" pitchFamily="2" charset="2"/>
              </a:rPr>
              <a:t>spinosad</a:t>
            </a:r>
            <a:r>
              <a:rPr lang="en-US" altLang="en-US" sz="2400" dirty="0">
                <a:sym typeface="Wingdings" panose="05000000000000000000" pitchFamily="2" charset="2"/>
              </a:rPr>
              <a:t>  Broad ENTRUST label for organic crops</a:t>
            </a:r>
          </a:p>
        </p:txBody>
      </p:sp>
    </p:spTree>
    <p:extLst>
      <p:ext uri="{BB962C8B-B14F-4D97-AF65-F5344CB8AC3E}">
        <p14:creationId xmlns:p14="http://schemas.microsoft.com/office/powerpoint/2010/main" val="182926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588" y="152400"/>
            <a:ext cx="9144000" cy="1600200"/>
          </a:xfrm>
          <a:solidFill>
            <a:schemeClr val="accent2"/>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solidFill>
                  <a:schemeClr val="bg1"/>
                </a:solidFill>
              </a:rPr>
              <a:t>HoneySweet Plum - Transgenic resistance to Plum Pox Virus</a:t>
            </a:r>
          </a:p>
        </p:txBody>
      </p:sp>
      <p:pic>
        <p:nvPicPr>
          <p:cNvPr id="29699"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4729163" y="2438400"/>
            <a:ext cx="4110037" cy="3143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5"/>
          <p:cNvSpPr txBox="1">
            <a:spLocks noChangeArrowheads="1"/>
          </p:cNvSpPr>
          <p:nvPr/>
        </p:nvSpPr>
        <p:spPr bwMode="auto">
          <a:xfrm>
            <a:off x="1371600" y="1841500"/>
            <a:ext cx="6715125" cy="4619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rPr>
              <a:t>Ralph Scorza –USDA-ARS Kearnysville, WV</a:t>
            </a:r>
          </a:p>
        </p:txBody>
      </p:sp>
      <p:pic>
        <p:nvPicPr>
          <p:cNvPr id="29701" name="Picture 7" descr="AprPPVr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384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5"/>
          <p:cNvSpPr txBox="1">
            <a:spLocks noChangeArrowheads="1"/>
          </p:cNvSpPr>
          <p:nvPr/>
        </p:nvSpPr>
        <p:spPr bwMode="auto">
          <a:xfrm>
            <a:off x="1033463" y="5715000"/>
            <a:ext cx="7391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IR-4 provided regulatory expertise to achieve EPA registration</a:t>
            </a:r>
          </a:p>
        </p:txBody>
      </p:sp>
    </p:spTree>
    <p:extLst>
      <p:ext uri="{BB962C8B-B14F-4D97-AF65-F5344CB8AC3E}">
        <p14:creationId xmlns:p14="http://schemas.microsoft.com/office/powerpoint/2010/main" val="134219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41462" y="238664"/>
            <a:ext cx="8461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bg1"/>
                </a:solidFill>
              </a:rPr>
              <a:t>Specialty Crops Include:</a:t>
            </a:r>
          </a:p>
        </p:txBody>
      </p:sp>
      <p:sp>
        <p:nvSpPr>
          <p:cNvPr id="9219" name="Text Box 3"/>
          <p:cNvSpPr txBox="1">
            <a:spLocks noChangeArrowheads="1"/>
          </p:cNvSpPr>
          <p:nvPr/>
        </p:nvSpPr>
        <p:spPr bwMode="auto">
          <a:xfrm>
            <a:off x="381000" y="2057400"/>
            <a:ext cx="1905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t>Most:	</a:t>
            </a:r>
          </a:p>
          <a:p>
            <a:pPr eaLnBrk="1" hangingPunct="1"/>
            <a:r>
              <a:rPr lang="en-US" altLang="en-US" sz="2400" b="1"/>
              <a:t>Vegetables</a:t>
            </a:r>
          </a:p>
          <a:p>
            <a:pPr eaLnBrk="1" hangingPunct="1"/>
            <a:r>
              <a:rPr lang="en-US" altLang="en-US" sz="2400" b="1"/>
              <a:t>Fruits</a:t>
            </a:r>
          </a:p>
          <a:p>
            <a:pPr eaLnBrk="1" hangingPunct="1"/>
            <a:r>
              <a:rPr lang="en-US" altLang="en-US" sz="2400" b="1"/>
              <a:t>Nuts </a:t>
            </a:r>
          </a:p>
          <a:p>
            <a:pPr eaLnBrk="1" hangingPunct="1"/>
            <a:r>
              <a:rPr lang="en-US" altLang="en-US" sz="2400" b="1"/>
              <a:t>Herbs </a:t>
            </a:r>
          </a:p>
          <a:p>
            <a:pPr eaLnBrk="1" hangingPunct="1"/>
            <a:r>
              <a:rPr lang="en-US" altLang="en-US" sz="2400" b="1"/>
              <a:t>Spices</a:t>
            </a:r>
            <a:r>
              <a:rPr lang="en-US" altLang="en-US" b="1"/>
              <a:t> </a:t>
            </a:r>
          </a:p>
          <a:p>
            <a:pPr eaLnBrk="1" hangingPunct="1">
              <a:spcBef>
                <a:spcPct val="50000"/>
              </a:spcBef>
            </a:pPr>
            <a:endParaRPr lang="en-US" altLang="en-US"/>
          </a:p>
        </p:txBody>
      </p:sp>
      <p:pic>
        <p:nvPicPr>
          <p:cNvPr id="9220" name="Picture 7" descr="good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59483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19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228600" y="274638"/>
            <a:ext cx="8686800" cy="1325562"/>
          </a:xfrm>
          <a:solidFill>
            <a:schemeClr val="accent2"/>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solidFill>
                  <a:schemeClr val="bg1"/>
                </a:solidFill>
              </a:rPr>
              <a:t>Acetic Acid (Vinegar) as an Organic Herbicide </a:t>
            </a:r>
            <a:r>
              <a:rPr lang="en-US" altLang="en-US" sz="2800" smtClean="0">
                <a:solidFill>
                  <a:schemeClr val="bg1"/>
                </a:solidFill>
              </a:rPr>
              <a:t>(20% concentration)</a:t>
            </a:r>
          </a:p>
        </p:txBody>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en-US" smtClean="0"/>
              <a:t>    </a:t>
            </a:r>
          </a:p>
        </p:txBody>
      </p:sp>
      <p:pic>
        <p:nvPicPr>
          <p:cNvPr id="31748" name="Picture 5" descr="Image Hosted by ImageShack.u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89200"/>
            <a:ext cx="304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Image Hosted by ImageShack.us">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514600"/>
            <a:ext cx="30289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6"/>
          <p:cNvSpPr txBox="1">
            <a:spLocks noChangeArrowheads="1"/>
          </p:cNvSpPr>
          <p:nvPr/>
        </p:nvSpPr>
        <p:spPr bwMode="auto">
          <a:xfrm>
            <a:off x="2895600" y="1643063"/>
            <a:ext cx="37338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Registered by EPA</a:t>
            </a:r>
          </a:p>
        </p:txBody>
      </p:sp>
    </p:spTree>
    <p:extLst>
      <p:ext uri="{BB962C8B-B14F-4D97-AF65-F5344CB8AC3E}">
        <p14:creationId xmlns:p14="http://schemas.microsoft.com/office/powerpoint/2010/main" val="5869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219200" y="230341"/>
            <a:ext cx="6705600"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rPr>
              <a:t>Research Reorg in 2018 </a:t>
            </a:r>
          </a:p>
        </p:txBody>
      </p:sp>
      <p:sp>
        <p:nvSpPr>
          <p:cNvPr id="33795" name="Text Box 3"/>
          <p:cNvSpPr txBox="1">
            <a:spLocks noChangeArrowheads="1"/>
          </p:cNvSpPr>
          <p:nvPr/>
        </p:nvSpPr>
        <p:spPr bwMode="auto">
          <a:xfrm>
            <a:off x="152400" y="2895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600"/>
          </a:p>
        </p:txBody>
      </p:sp>
      <p:sp>
        <p:nvSpPr>
          <p:cNvPr id="33796" name="Rectangle 16"/>
          <p:cNvSpPr>
            <a:spLocks noChangeArrowheads="1"/>
          </p:cNvSpPr>
          <p:nvPr/>
        </p:nvSpPr>
        <p:spPr bwMode="auto">
          <a:xfrm>
            <a:off x="2978150" y="6013450"/>
            <a:ext cx="5099050" cy="311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600">
              <a:solidFill>
                <a:srgbClr val="D1D1D1"/>
              </a:solidFill>
            </a:endParaRPr>
          </a:p>
        </p:txBody>
      </p:sp>
      <p:sp>
        <p:nvSpPr>
          <p:cNvPr id="37893" name="Content Placeholder 2"/>
          <p:cNvSpPr>
            <a:spLocks noGrp="1"/>
          </p:cNvSpPr>
          <p:nvPr>
            <p:ph idx="1"/>
          </p:nvPr>
        </p:nvSpPr>
        <p:spPr>
          <a:xfrm>
            <a:off x="609600" y="1792288"/>
            <a:ext cx="8077200" cy="4525962"/>
          </a:xfrm>
        </p:spPr>
        <p:txBody>
          <a:bodyPr/>
          <a:lstStyle/>
          <a:p>
            <a:pPr marL="0" indent="0" algn="ctr">
              <a:buFont typeface="Arial" panose="020B0604020202020204" pitchFamily="34" charset="0"/>
              <a:buNone/>
              <a:defRPr/>
            </a:pPr>
            <a:r>
              <a:rPr lang="en-US" altLang="en-US" sz="2800" dirty="0" smtClean="0">
                <a:cs typeface="Arial" panose="020B0604020202020204" pitchFamily="34" charset="0"/>
              </a:rPr>
              <a:t>Biopesticide Research being consolidated into Food Use &amp; Environmental Hort Programs </a:t>
            </a:r>
          </a:p>
          <a:p>
            <a:pPr>
              <a:defRPr/>
            </a:pPr>
            <a:r>
              <a:rPr lang="en-US" altLang="en-US" sz="2400" dirty="0" smtClean="0">
                <a:cs typeface="Arial" panose="020B0604020202020204" pitchFamily="34" charset="0"/>
              </a:rPr>
              <a:t>Minimal impact on Environmental </a:t>
            </a:r>
            <a:r>
              <a:rPr lang="en-US" altLang="en-US" sz="2400" dirty="0" err="1" smtClean="0">
                <a:cs typeface="Arial" panose="020B0604020202020204" pitchFamily="34" charset="0"/>
              </a:rPr>
              <a:t>Hort</a:t>
            </a:r>
            <a:r>
              <a:rPr lang="en-US" altLang="en-US" sz="2400" dirty="0" smtClean="0">
                <a:cs typeface="Arial" panose="020B0604020202020204" pitchFamily="34" charset="0"/>
              </a:rPr>
              <a:t> Program</a:t>
            </a:r>
          </a:p>
          <a:p>
            <a:pPr>
              <a:defRPr/>
            </a:pPr>
            <a:r>
              <a:rPr lang="en-US" altLang="en-US" sz="2400" dirty="0" smtClean="0">
                <a:cs typeface="Arial" panose="020B0604020202020204" pitchFamily="34" charset="0"/>
              </a:rPr>
              <a:t>Initiation of Integrated Solutions Research </a:t>
            </a:r>
            <a:r>
              <a:rPr lang="en-US" altLang="en-US" sz="1600" dirty="0" smtClean="0">
                <a:cs typeface="Arial" panose="020B0604020202020204" pitchFamily="34" charset="0"/>
              </a:rPr>
              <a:t>(1</a:t>
            </a:r>
            <a:r>
              <a:rPr lang="en-US" altLang="en-US" sz="1600" baseline="30000" dirty="0" smtClean="0">
                <a:cs typeface="Arial" panose="020B0604020202020204" pitchFamily="34" charset="0"/>
              </a:rPr>
              <a:t>st</a:t>
            </a:r>
            <a:r>
              <a:rPr lang="en-US" altLang="en-US" sz="1600" dirty="0" smtClean="0">
                <a:cs typeface="Arial" panose="020B0604020202020204" pitchFamily="34" charset="0"/>
              </a:rPr>
              <a:t> project prioritization at 2018 Food Use/Biopesticides Workshop in St. Louis):</a:t>
            </a:r>
          </a:p>
          <a:p>
            <a:pPr lvl="1">
              <a:defRPr/>
            </a:pPr>
            <a:r>
              <a:rPr lang="en-US" altLang="en-US" sz="2000" dirty="0" smtClean="0">
                <a:cs typeface="Arial" panose="020B0604020202020204" pitchFamily="34" charset="0"/>
              </a:rPr>
              <a:t>Screening studies to identify possible solution(s) - </a:t>
            </a:r>
            <a:r>
              <a:rPr lang="en-US" altLang="en-US" sz="2000" dirty="0">
                <a:cs typeface="Arial" panose="020B0604020202020204" pitchFamily="34" charset="0"/>
              </a:rPr>
              <a:t>formally </a:t>
            </a:r>
            <a:r>
              <a:rPr lang="en-US" altLang="en-US" sz="2000" dirty="0" smtClean="0">
                <a:cs typeface="Arial" panose="020B0604020202020204" pitchFamily="34" charset="0"/>
              </a:rPr>
              <a:t>Pest Problem Without Solution </a:t>
            </a:r>
            <a:r>
              <a:rPr lang="en-US" altLang="en-US" sz="2000" dirty="0">
                <a:cs typeface="Arial" panose="020B0604020202020204" pitchFamily="34" charset="0"/>
              </a:rPr>
              <a:t>&amp; majority of Biopesticide Projects</a:t>
            </a:r>
            <a:endParaRPr lang="en-US" altLang="en-US" sz="2000" dirty="0" smtClean="0">
              <a:cs typeface="Arial" panose="020B0604020202020204" pitchFamily="34" charset="0"/>
            </a:endParaRPr>
          </a:p>
          <a:p>
            <a:pPr lvl="1">
              <a:defRPr/>
            </a:pPr>
            <a:r>
              <a:rPr lang="en-US" altLang="en-US" sz="2000" dirty="0" smtClean="0">
                <a:cs typeface="Arial" panose="020B0604020202020204" pitchFamily="34" charset="0"/>
              </a:rPr>
              <a:t>Residue mitigation studies</a:t>
            </a:r>
          </a:p>
          <a:p>
            <a:pPr lvl="1">
              <a:defRPr/>
            </a:pPr>
            <a:r>
              <a:rPr lang="en-US" altLang="en-US" sz="2000" dirty="0" smtClean="0">
                <a:cs typeface="Arial" panose="020B0604020202020204" pitchFamily="34" charset="0"/>
              </a:rPr>
              <a:t>Resistance Management studies</a:t>
            </a:r>
          </a:p>
          <a:p>
            <a:pPr>
              <a:defRPr/>
            </a:pPr>
            <a:r>
              <a:rPr lang="en-US" altLang="en-US" sz="2400" dirty="0" smtClean="0">
                <a:cs typeface="Arial" panose="020B0604020202020204" pitchFamily="34" charset="0"/>
              </a:rPr>
              <a:t>2019 is transition year, some traditional biopesticide projects, some Integrated Solutions studies</a:t>
            </a:r>
          </a:p>
          <a:p>
            <a:pPr>
              <a:defRPr/>
            </a:pPr>
            <a:endParaRPr lang="en-US" altLang="en-US" sz="2800" b="1" dirty="0" smtClean="0">
              <a:cs typeface="Arial" panose="020B0604020202020204" pitchFamily="34" charset="0"/>
            </a:endParaRPr>
          </a:p>
          <a:p>
            <a:pPr marL="0" indent="0">
              <a:buFont typeface="Arial" panose="020B0604020202020204" pitchFamily="34" charset="0"/>
              <a:buNone/>
              <a:defRPr/>
            </a:pPr>
            <a:endParaRPr lang="en-US" altLang="en-US" dirty="0" smtClean="0"/>
          </a:p>
          <a:p>
            <a:pPr>
              <a:defRPr/>
            </a:pPr>
            <a:endParaRPr lang="en-US" altLang="en-US" dirty="0" smtClean="0"/>
          </a:p>
          <a:p>
            <a:pPr marL="457200" lvl="1" indent="0">
              <a:buFont typeface="Arial" panose="020B0604020202020204" pitchFamily="34" charset="0"/>
              <a:buNone/>
              <a:defRPr/>
            </a:pPr>
            <a:endParaRPr lang="en-US" altLang="en-US" dirty="0" smtClean="0"/>
          </a:p>
          <a:p>
            <a:pPr lvl="1">
              <a:defRPr/>
            </a:pPr>
            <a:endParaRPr lang="en-US" altLang="en-US" sz="2400" dirty="0" smtClean="0"/>
          </a:p>
          <a:p>
            <a:pPr>
              <a:defRPr/>
            </a:pPr>
            <a:endParaRPr lang="en-US" altLang="en-US" dirty="0" smtClean="0"/>
          </a:p>
        </p:txBody>
      </p:sp>
    </p:spTree>
    <p:extLst>
      <p:ext uri="{BB962C8B-B14F-4D97-AF65-F5344CB8AC3E}">
        <p14:creationId xmlns:p14="http://schemas.microsoft.com/office/powerpoint/2010/main" val="92546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447800" y="270295"/>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          IR-4 Strategies</a:t>
            </a:r>
          </a:p>
        </p:txBody>
      </p:sp>
      <p:sp>
        <p:nvSpPr>
          <p:cNvPr id="35843" name="Text Box 3"/>
          <p:cNvSpPr txBox="1">
            <a:spLocks noChangeArrowheads="1"/>
          </p:cNvSpPr>
          <p:nvPr/>
        </p:nvSpPr>
        <p:spPr bwMode="auto">
          <a:xfrm>
            <a:off x="1009291" y="1371600"/>
            <a:ext cx="7467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800" b="1" dirty="0"/>
              <a:t>Focus efforts on Reduced Risk products</a:t>
            </a:r>
          </a:p>
          <a:p>
            <a:pPr eaLnBrk="1" hangingPunct="1">
              <a:spcBef>
                <a:spcPct val="50000"/>
              </a:spcBef>
              <a:buFontTx/>
              <a:buChar char="•"/>
            </a:pPr>
            <a:r>
              <a:rPr lang="en-US" altLang="en-US" sz="2800" b="1" dirty="0"/>
              <a:t>Develop registration strategies with product registrants</a:t>
            </a:r>
          </a:p>
          <a:p>
            <a:pPr eaLnBrk="1" hangingPunct="1">
              <a:spcBef>
                <a:spcPct val="50000"/>
              </a:spcBef>
              <a:buFontTx/>
              <a:buChar char="•"/>
            </a:pPr>
            <a:r>
              <a:rPr lang="en-US" altLang="en-US" sz="2800" b="1" dirty="0"/>
              <a:t>Develop successful partnerships </a:t>
            </a:r>
          </a:p>
          <a:p>
            <a:pPr eaLnBrk="1" hangingPunct="1">
              <a:spcBef>
                <a:spcPct val="50000"/>
              </a:spcBef>
              <a:buFontTx/>
              <a:buChar char="•"/>
            </a:pPr>
            <a:r>
              <a:rPr lang="en-US" altLang="en-US" sz="2800" b="1" dirty="0"/>
              <a:t>Get involved in International activities that help U.S. growers of specialty crops</a:t>
            </a:r>
            <a:r>
              <a:rPr lang="en-US" altLang="en-US" sz="2000" b="1" dirty="0"/>
              <a:t>	</a:t>
            </a:r>
            <a:endParaRPr lang="en-US" altLang="en-US" sz="2000" dirty="0">
              <a:solidFill>
                <a:schemeClr val="accent2"/>
              </a:solidFill>
            </a:endParaRPr>
          </a:p>
        </p:txBody>
      </p:sp>
    </p:spTree>
    <p:extLst>
      <p:ext uri="{BB962C8B-B14F-4D97-AF65-F5344CB8AC3E}">
        <p14:creationId xmlns:p14="http://schemas.microsoft.com/office/powerpoint/2010/main" val="1250392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589362" y="227162"/>
            <a:ext cx="647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bg1"/>
                </a:solidFill>
              </a:rPr>
              <a:t>  1) Reduced Risk Strategy</a:t>
            </a:r>
          </a:p>
        </p:txBody>
      </p:sp>
      <p:sp>
        <p:nvSpPr>
          <p:cNvPr id="36867" name="Text Box 3"/>
          <p:cNvSpPr txBox="1">
            <a:spLocks noChangeArrowheads="1"/>
          </p:cNvSpPr>
          <p:nvPr/>
        </p:nvSpPr>
        <p:spPr bwMode="auto">
          <a:xfrm>
            <a:off x="1339970" y="1249393"/>
            <a:ext cx="70104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000" b="1" dirty="0"/>
              <a:t>Focus research efforts on Reduced Risk products</a:t>
            </a:r>
          </a:p>
          <a:p>
            <a:pPr eaLnBrk="1" hangingPunct="1">
              <a:spcBef>
                <a:spcPct val="50000"/>
              </a:spcBef>
            </a:pPr>
            <a:r>
              <a:rPr lang="en-US" altLang="en-US" b="1" dirty="0"/>
              <a:t>	</a:t>
            </a:r>
            <a:r>
              <a:rPr lang="en-US" altLang="en-US" b="1" dirty="0">
                <a:solidFill>
                  <a:schemeClr val="accent2"/>
                </a:solidFill>
              </a:rPr>
              <a:t>– 1993 EPA policy to expedite the registration of products with less risk to human health and environment</a:t>
            </a:r>
          </a:p>
          <a:p>
            <a:pPr eaLnBrk="1" hangingPunct="1">
              <a:spcBef>
                <a:spcPct val="50000"/>
              </a:spcBef>
            </a:pPr>
            <a:r>
              <a:rPr lang="en-US" altLang="en-US" b="1" dirty="0">
                <a:solidFill>
                  <a:schemeClr val="accent2"/>
                </a:solidFill>
              </a:rPr>
              <a:t>	– since 2000, about 80% of IR-4 research has involved Reduced Risk products, or those classified as OP replacements</a:t>
            </a:r>
          </a:p>
          <a:p>
            <a:pPr eaLnBrk="1" hangingPunct="1">
              <a:spcBef>
                <a:spcPct val="50000"/>
              </a:spcBef>
              <a:buFontTx/>
              <a:buChar char="•"/>
            </a:pPr>
            <a:r>
              <a:rPr lang="en-US" altLang="en-US" sz="2000" b="1" dirty="0"/>
              <a:t>Support and register new pest control products essential to Integrated Pest Management, and compatible with pollinators</a:t>
            </a:r>
          </a:p>
          <a:p>
            <a:pPr eaLnBrk="1" hangingPunct="1">
              <a:spcBef>
                <a:spcPct val="50000"/>
              </a:spcBef>
              <a:buFontTx/>
              <a:buChar char="•"/>
            </a:pPr>
            <a:r>
              <a:rPr lang="en-US" altLang="en-US" sz="2000" b="1" dirty="0"/>
              <a:t>Registration of biologically-based pest control products</a:t>
            </a:r>
          </a:p>
        </p:txBody>
      </p:sp>
    </p:spTree>
    <p:extLst>
      <p:ext uri="{BB962C8B-B14F-4D97-AF65-F5344CB8AC3E}">
        <p14:creationId xmlns:p14="http://schemas.microsoft.com/office/powerpoint/2010/main" val="307785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9846" y="184030"/>
            <a:ext cx="8659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   2) Registration Strategies</a:t>
            </a:r>
          </a:p>
        </p:txBody>
      </p:sp>
      <p:sp>
        <p:nvSpPr>
          <p:cNvPr id="37891" name="Text Box 3"/>
          <p:cNvSpPr txBox="1">
            <a:spLocks noChangeArrowheads="1"/>
          </p:cNvSpPr>
          <p:nvPr/>
        </p:nvSpPr>
        <p:spPr bwMode="auto">
          <a:xfrm>
            <a:off x="1219200" y="2057400"/>
            <a:ext cx="74676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400" b="1"/>
              <a:t>Start research on new chemistries before the first food use tolerance (i.e., chlorantraniliprole, flupyradifurone, oxathiapiprolin, etc.)</a:t>
            </a:r>
            <a:endParaRPr lang="en-US" altLang="en-US" sz="2400" b="1">
              <a:solidFill>
                <a:schemeClr val="accent2"/>
              </a:solidFill>
            </a:endParaRPr>
          </a:p>
          <a:p>
            <a:pPr eaLnBrk="1" hangingPunct="1">
              <a:spcBef>
                <a:spcPct val="50000"/>
              </a:spcBef>
              <a:buFontTx/>
              <a:buChar char="•"/>
            </a:pPr>
            <a:r>
              <a:rPr lang="en-US" altLang="en-US" sz="2400" b="1"/>
              <a:t>Use representative crops to obtain tolerances for entire crop groups or crop subgroups </a:t>
            </a:r>
            <a:r>
              <a:rPr lang="en-US" altLang="en-US" sz="1400" b="1"/>
              <a:t>(</a:t>
            </a:r>
            <a:r>
              <a:rPr lang="en-US" altLang="en-US" sz="1400" b="1">
                <a:hlinkClick r:id="rId2"/>
              </a:rPr>
              <a:t>https://www.ir4project.org/crop-grouping/</a:t>
            </a:r>
            <a:r>
              <a:rPr lang="en-US" altLang="en-US" sz="1400" b="1"/>
              <a:t>)</a:t>
            </a:r>
          </a:p>
          <a:p>
            <a:pPr eaLnBrk="1" hangingPunct="1">
              <a:spcBef>
                <a:spcPct val="50000"/>
              </a:spcBef>
              <a:buFontTx/>
              <a:buChar char="•"/>
            </a:pPr>
            <a:r>
              <a:rPr lang="en-US" altLang="en-US" sz="2400" b="1"/>
              <a:t>Use “Super Crop Group” concepts for reduced risk products to increase efficiencies</a:t>
            </a:r>
            <a:endParaRPr lang="en-US" altLang="en-US" sz="2000">
              <a:solidFill>
                <a:schemeClr val="accent2"/>
              </a:solidFill>
            </a:endParaRPr>
          </a:p>
        </p:txBody>
      </p:sp>
    </p:spTree>
    <p:extLst>
      <p:ext uri="{BB962C8B-B14F-4D97-AF65-F5344CB8AC3E}">
        <p14:creationId xmlns:p14="http://schemas.microsoft.com/office/powerpoint/2010/main" val="3832444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78125" y="227219"/>
            <a:ext cx="8463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3) Partnerships</a:t>
            </a:r>
          </a:p>
        </p:txBody>
      </p:sp>
      <p:sp>
        <p:nvSpPr>
          <p:cNvPr id="38915"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38916" name="Text Box 4"/>
          <p:cNvSpPr txBox="1">
            <a:spLocks noChangeArrowheads="1"/>
          </p:cNvSpPr>
          <p:nvPr/>
        </p:nvSpPr>
        <p:spPr bwMode="auto">
          <a:xfrm>
            <a:off x="3124200" y="1161256"/>
            <a:ext cx="5638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t> Land Grant Universities</a:t>
            </a:r>
          </a:p>
          <a:p>
            <a:pPr eaLnBrk="1" hangingPunct="1"/>
            <a:endParaRPr lang="en-US" altLang="en-US" b="1" dirty="0"/>
          </a:p>
          <a:p>
            <a:pPr eaLnBrk="1" hangingPunct="1"/>
            <a:r>
              <a:rPr lang="en-US" altLang="en-US" sz="2400" b="1" dirty="0"/>
              <a:t> Land grant system and other in-kind </a:t>
            </a:r>
          </a:p>
          <a:p>
            <a:pPr eaLnBrk="1" hangingPunct="1"/>
            <a:r>
              <a:rPr lang="en-US" altLang="en-US" sz="2400" b="1" dirty="0"/>
              <a:t> support is valued at over </a:t>
            </a:r>
          </a:p>
          <a:p>
            <a:pPr eaLnBrk="1" hangingPunct="1"/>
            <a:r>
              <a:rPr lang="en-US" altLang="en-US" sz="2400" b="1" dirty="0"/>
              <a:t> $16 million annually</a:t>
            </a:r>
          </a:p>
          <a:p>
            <a:pPr eaLnBrk="1" hangingPunct="1"/>
            <a:endParaRPr lang="en-US" altLang="en-US" b="1" dirty="0">
              <a:solidFill>
                <a:schemeClr val="accent2"/>
              </a:solidFill>
            </a:endParaRPr>
          </a:p>
          <a:p>
            <a:pPr eaLnBrk="1" hangingPunct="1"/>
            <a:r>
              <a:rPr lang="en-US" altLang="en-US" sz="2400" b="1" dirty="0">
                <a:solidFill>
                  <a:srgbClr val="660066"/>
                </a:solidFill>
              </a:rPr>
              <a:t> They provide:</a:t>
            </a:r>
          </a:p>
          <a:p>
            <a:pPr eaLnBrk="1" hangingPunct="1">
              <a:buFontTx/>
              <a:buChar char="•"/>
            </a:pPr>
            <a:r>
              <a:rPr lang="en-US" altLang="en-US" sz="2400" dirty="0">
                <a:solidFill>
                  <a:srgbClr val="660066"/>
                </a:solidFill>
              </a:rPr>
              <a:t> </a:t>
            </a:r>
            <a:r>
              <a:rPr lang="en-US" altLang="en-US" sz="2400" b="1" dirty="0">
                <a:solidFill>
                  <a:srgbClr val="660066"/>
                </a:solidFill>
              </a:rPr>
              <a:t>GLP laboratories, office space</a:t>
            </a:r>
          </a:p>
          <a:p>
            <a:pPr eaLnBrk="1" hangingPunct="1">
              <a:buFontTx/>
              <a:buChar char="•"/>
            </a:pPr>
            <a:r>
              <a:rPr lang="en-US" altLang="en-US" sz="2400" b="1" dirty="0">
                <a:solidFill>
                  <a:srgbClr val="660066"/>
                </a:solidFill>
              </a:rPr>
              <a:t> Research farms, administrative</a:t>
            </a:r>
          </a:p>
          <a:p>
            <a:pPr eaLnBrk="1" hangingPunct="1"/>
            <a:r>
              <a:rPr lang="en-US" altLang="en-US" sz="2400" b="1" dirty="0">
                <a:solidFill>
                  <a:srgbClr val="660066"/>
                </a:solidFill>
              </a:rPr>
              <a:t>       support</a:t>
            </a:r>
          </a:p>
          <a:p>
            <a:pPr eaLnBrk="1" hangingPunct="1">
              <a:buFontTx/>
              <a:buChar char="•"/>
            </a:pPr>
            <a:r>
              <a:rPr lang="en-US" altLang="en-US" sz="2400" b="1" dirty="0">
                <a:solidFill>
                  <a:srgbClr val="660066"/>
                </a:solidFill>
              </a:rPr>
              <a:t> Crop &amp; pest management expertise</a:t>
            </a:r>
            <a:endParaRPr lang="en-US" altLang="en-US" sz="2400" dirty="0"/>
          </a:p>
        </p:txBody>
      </p:sp>
      <p:pic>
        <p:nvPicPr>
          <p:cNvPr id="389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7" y="1345721"/>
            <a:ext cx="20812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70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36430" y="224287"/>
            <a:ext cx="7331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  3) Partnerships (cont’d)</a:t>
            </a:r>
          </a:p>
        </p:txBody>
      </p:sp>
      <p:sp>
        <p:nvSpPr>
          <p:cNvPr id="39939"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39940" name="Text Box 4"/>
          <p:cNvSpPr txBox="1">
            <a:spLocks noChangeArrowheads="1"/>
          </p:cNvSpPr>
          <p:nvPr/>
        </p:nvSpPr>
        <p:spPr bwMode="auto">
          <a:xfrm>
            <a:off x="967596" y="1164566"/>
            <a:ext cx="76962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660066"/>
              </a:buClr>
              <a:buSzPct val="150000"/>
            </a:pPr>
            <a:r>
              <a:rPr lang="en-US" altLang="en-US" b="1" dirty="0"/>
              <a:t>             </a:t>
            </a:r>
            <a:r>
              <a:rPr lang="en-US" altLang="en-US" sz="3600" b="1" dirty="0"/>
              <a:t>Crop Protection Industry</a:t>
            </a:r>
          </a:p>
          <a:p>
            <a:pPr eaLnBrk="1" hangingPunct="1">
              <a:buClr>
                <a:srgbClr val="660066"/>
              </a:buClr>
              <a:buSzPct val="150000"/>
            </a:pPr>
            <a:r>
              <a:rPr lang="en-US" altLang="en-US" b="1" dirty="0"/>
              <a:t> </a:t>
            </a:r>
          </a:p>
          <a:p>
            <a:pPr eaLnBrk="1" hangingPunct="1">
              <a:buClr>
                <a:srgbClr val="660066"/>
              </a:buClr>
              <a:buSzPct val="150000"/>
              <a:buFont typeface="Wingdings" panose="05000000000000000000" pitchFamily="2" charset="2"/>
              <a:buChar char="§"/>
            </a:pPr>
            <a:r>
              <a:rPr lang="en-US" altLang="en-US" sz="2000" b="1" dirty="0"/>
              <a:t>Partnerships with agrochemical companies are crucial –</a:t>
            </a:r>
          </a:p>
          <a:p>
            <a:pPr eaLnBrk="1" hangingPunct="1">
              <a:buClr>
                <a:srgbClr val="660066"/>
              </a:buClr>
              <a:buSzPct val="150000"/>
            </a:pPr>
            <a:r>
              <a:rPr lang="en-US" altLang="en-US" sz="2000" b="1" dirty="0"/>
              <a:t>    without their products and approvals to expand labels to</a:t>
            </a:r>
          </a:p>
          <a:p>
            <a:pPr eaLnBrk="1" hangingPunct="1">
              <a:buClr>
                <a:srgbClr val="660066"/>
              </a:buClr>
              <a:buSzPct val="150000"/>
            </a:pPr>
            <a:r>
              <a:rPr lang="en-US" altLang="en-US" sz="2000" b="1" dirty="0"/>
              <a:t>    add specialty crops ………     </a:t>
            </a:r>
          </a:p>
          <a:p>
            <a:pPr eaLnBrk="1" hangingPunct="1">
              <a:buClr>
                <a:srgbClr val="660066"/>
              </a:buClr>
              <a:buSzPct val="150000"/>
            </a:pPr>
            <a:endParaRPr lang="en-US" altLang="en-US" sz="1000" b="1" dirty="0"/>
          </a:p>
          <a:p>
            <a:pPr eaLnBrk="1" hangingPunct="1">
              <a:buClr>
                <a:srgbClr val="660066"/>
              </a:buClr>
              <a:buSzPct val="150000"/>
              <a:buFont typeface="Wingdings" panose="05000000000000000000" pitchFamily="2" charset="2"/>
              <a:buChar char="§"/>
            </a:pPr>
            <a:r>
              <a:rPr lang="en-US" altLang="en-US" sz="2000" b="1" dirty="0"/>
              <a:t> IR-4 alerts companies of potential market opportunities</a:t>
            </a:r>
          </a:p>
          <a:p>
            <a:pPr eaLnBrk="1" hangingPunct="1">
              <a:buClr>
                <a:srgbClr val="660066"/>
              </a:buClr>
              <a:buSzPct val="150000"/>
            </a:pPr>
            <a:r>
              <a:rPr lang="en-US" altLang="en-US" sz="2000" b="1" dirty="0"/>
              <a:t>   (Dow/</a:t>
            </a:r>
            <a:r>
              <a:rPr lang="en-US" altLang="en-US" sz="2000" b="1" dirty="0" err="1"/>
              <a:t>quinoxyfen</a:t>
            </a:r>
            <a:r>
              <a:rPr lang="en-US" altLang="en-US" sz="2000" b="1" dirty="0"/>
              <a:t> powdery mildew example)</a:t>
            </a:r>
          </a:p>
          <a:p>
            <a:pPr eaLnBrk="1" hangingPunct="1">
              <a:buClr>
                <a:srgbClr val="660066"/>
              </a:buClr>
              <a:buSzPct val="150000"/>
              <a:buFont typeface="Wingdings" panose="05000000000000000000" pitchFamily="2" charset="2"/>
              <a:buNone/>
            </a:pPr>
            <a:endParaRPr lang="en-US" altLang="en-US" sz="1000" b="1" dirty="0"/>
          </a:p>
          <a:p>
            <a:pPr eaLnBrk="1" hangingPunct="1">
              <a:buClr>
                <a:srgbClr val="660066"/>
              </a:buClr>
              <a:buSzPct val="150000"/>
              <a:buFont typeface="Wingdings" panose="05000000000000000000" pitchFamily="2" charset="2"/>
              <a:buChar char="§"/>
            </a:pPr>
            <a:r>
              <a:rPr lang="en-US" altLang="en-US" sz="2000" b="1" dirty="0"/>
              <a:t> Work closely with companies year-round to gain current</a:t>
            </a:r>
          </a:p>
          <a:p>
            <a:pPr eaLnBrk="1" hangingPunct="1">
              <a:buClr>
                <a:srgbClr val="660066"/>
              </a:buClr>
              <a:buSzPct val="150000"/>
            </a:pPr>
            <a:r>
              <a:rPr lang="en-US" altLang="en-US" sz="2000" b="1" dirty="0"/>
              <a:t>    product information &amp; coordinate submissions to EPA</a:t>
            </a:r>
          </a:p>
          <a:p>
            <a:pPr eaLnBrk="1" hangingPunct="1">
              <a:buClr>
                <a:srgbClr val="660066"/>
              </a:buClr>
              <a:buSzPct val="150000"/>
            </a:pPr>
            <a:endParaRPr lang="en-US" altLang="en-US" sz="1000" b="1" dirty="0"/>
          </a:p>
          <a:p>
            <a:pPr eaLnBrk="1" hangingPunct="1">
              <a:buClr>
                <a:srgbClr val="660066"/>
              </a:buClr>
              <a:buSzPct val="150000"/>
              <a:buFont typeface="Wingdings" panose="05000000000000000000" pitchFamily="2" charset="2"/>
              <a:buChar char="§"/>
            </a:pPr>
            <a:r>
              <a:rPr lang="en-US" altLang="en-US" sz="2000" b="1" dirty="0"/>
              <a:t> IR-4 must obtain company registration packages to submit</a:t>
            </a:r>
          </a:p>
          <a:p>
            <a:pPr eaLnBrk="1" hangingPunct="1">
              <a:buClr>
                <a:srgbClr val="660066"/>
              </a:buClr>
              <a:buSzPct val="150000"/>
            </a:pPr>
            <a:r>
              <a:rPr lang="en-US" altLang="en-US" sz="2000" b="1" dirty="0"/>
              <a:t>    to EPA – requires very close cooperation</a:t>
            </a:r>
          </a:p>
        </p:txBody>
      </p:sp>
      <p:sp>
        <p:nvSpPr>
          <p:cNvPr id="39941" name="Content Placeholder 1"/>
          <p:cNvSpPr>
            <a:spLocks noGrp="1"/>
          </p:cNvSpPr>
          <p:nvPr>
            <p:ph sz="half" idx="2"/>
          </p:nvPr>
        </p:nvSpPr>
        <p:spPr bwMode="auto">
          <a:xfrm>
            <a:off x="9296400" y="1828800"/>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mtClean="0"/>
              <a:t> </a:t>
            </a:r>
          </a:p>
        </p:txBody>
      </p:sp>
    </p:spTree>
    <p:extLst>
      <p:ext uri="{BB962C8B-B14F-4D97-AF65-F5344CB8AC3E}">
        <p14:creationId xmlns:p14="http://schemas.microsoft.com/office/powerpoint/2010/main" val="3258989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0"/>
          <p:cNvSpPr>
            <a:spLocks noChangeArrowheads="1"/>
          </p:cNvSpPr>
          <p:nvPr/>
        </p:nvSpPr>
        <p:spPr bwMode="auto">
          <a:xfrm>
            <a:off x="0" y="0"/>
            <a:ext cx="9144000" cy="6907213"/>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963" name="Text Box 2"/>
          <p:cNvSpPr txBox="1">
            <a:spLocks noChangeArrowheads="1"/>
          </p:cNvSpPr>
          <p:nvPr/>
        </p:nvSpPr>
        <p:spPr bwMode="auto">
          <a:xfrm>
            <a:off x="1876425" y="168275"/>
            <a:ext cx="5334000" cy="523875"/>
          </a:xfrm>
          <a:prstGeom prst="rect">
            <a:avLst/>
          </a:prstGeom>
          <a:solidFill>
            <a:schemeClr val="accent2"/>
          </a:solidFill>
          <a:ln>
            <a:noFill/>
          </a:ln>
        </p:spPr>
        <p:txBody>
          <a:bodyPr lIns="91410" tIns="45706" rIns="91410" bIns="4570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bg1"/>
                </a:solidFill>
              </a:rPr>
              <a:t>    </a:t>
            </a:r>
            <a:r>
              <a:rPr lang="en-US" altLang="en-US" sz="2800" b="1" dirty="0">
                <a:solidFill>
                  <a:schemeClr val="bg1"/>
                </a:solidFill>
              </a:rPr>
              <a:t>         Industry Partners</a:t>
            </a:r>
          </a:p>
        </p:txBody>
      </p:sp>
      <p:pic>
        <p:nvPicPr>
          <p:cNvPr id="40964" name="Picture 3" descr="AGRAQUESTBOX"/>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2184400"/>
            <a:ext cx="1219200" cy="91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AMVAC LOGO"/>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030788" y="4202113"/>
            <a:ext cx="1978025" cy="261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fmc_logo"/>
          <p:cNvPicPr>
            <a:picLocks noChangeAspect="1" noChangeArrowheads="1"/>
          </p:cNvPicPr>
          <p:nvPr/>
        </p:nvPicPr>
        <p:blipFill>
          <a:blip r:embed="rId4" cstate="print">
            <a:extLst>
              <a:ext uri="{28A0092B-C50C-407E-A947-70E740481C1C}">
                <a14:useLocalDpi xmlns:a14="http://schemas.microsoft.com/office/drawing/2010/main" val="0"/>
              </a:ext>
            </a:extLst>
          </a:blip>
          <a:srcRect t="22606" b="30675"/>
          <a:stretch>
            <a:fillRect/>
          </a:stretch>
        </p:blipFill>
        <p:spPr bwMode="auto">
          <a:xfrm>
            <a:off x="2057400" y="5638800"/>
            <a:ext cx="14097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descr="IS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4335463"/>
            <a:ext cx="37338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0" descr="MiraclesofScience"/>
          <p:cNvPicPr>
            <a:picLocks noChangeAspect="1" noChangeArrowheads="1"/>
          </p:cNvPicPr>
          <p:nvPr/>
        </p:nvPicPr>
        <p:blipFill>
          <a:blip r:embed="rId6">
            <a:extLst>
              <a:ext uri="{28A0092B-C50C-407E-A947-70E740481C1C}">
                <a14:useLocalDpi xmlns:a14="http://schemas.microsoft.com/office/drawing/2010/main" val="0"/>
              </a:ext>
            </a:extLst>
          </a:blip>
          <a:srcRect l="7703" t="24075" r="7558" b="25932"/>
          <a:stretch>
            <a:fillRect/>
          </a:stretch>
        </p:blipFill>
        <p:spPr bwMode="auto">
          <a:xfrm>
            <a:off x="228600" y="3452813"/>
            <a:ext cx="41910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1" descr="nichin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716463"/>
            <a:ext cx="35052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0" name="Group 12"/>
          <p:cNvGrpSpPr>
            <a:grpSpLocks/>
          </p:cNvGrpSpPr>
          <p:nvPr/>
        </p:nvGrpSpPr>
        <p:grpSpPr bwMode="auto">
          <a:xfrm>
            <a:off x="4962525" y="3221038"/>
            <a:ext cx="3200400" cy="322262"/>
            <a:chOff x="7728" y="16314"/>
            <a:chExt cx="4464" cy="972"/>
          </a:xfrm>
        </p:grpSpPr>
        <p:pic>
          <p:nvPicPr>
            <p:cNvPr id="40996" name="Picture 13" descr="PREV-AM - ORO LOGO"/>
            <p:cNvPicPr>
              <a:picLocks noChangeAspect="1" noChangeArrowheads="1"/>
            </p:cNvPicPr>
            <p:nvPr/>
          </p:nvPicPr>
          <p:blipFill>
            <a:blip r:embed="rId8">
              <a:extLst>
                <a:ext uri="{28A0092B-C50C-407E-A947-70E740481C1C}">
                  <a14:useLocalDpi xmlns:a14="http://schemas.microsoft.com/office/drawing/2010/main" val="0"/>
                </a:ext>
              </a:extLst>
            </a:blip>
            <a:srcRect l="31422" t="58759" r="23079" b="22142"/>
            <a:stretch>
              <a:fillRect/>
            </a:stretch>
          </p:blipFill>
          <p:spPr bwMode="auto">
            <a:xfrm>
              <a:off x="8544" y="16464"/>
              <a:ext cx="364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7" name="Picture 14" descr="PREV-AM - ORO LOGO"/>
            <p:cNvPicPr>
              <a:picLocks noChangeAspect="1" noChangeArrowheads="1"/>
            </p:cNvPicPr>
            <p:nvPr/>
          </p:nvPicPr>
          <p:blipFill>
            <a:blip r:embed="rId9">
              <a:extLst>
                <a:ext uri="{28A0092B-C50C-407E-A947-70E740481C1C}">
                  <a14:useLocalDpi xmlns:a14="http://schemas.microsoft.com/office/drawing/2010/main" val="0"/>
                </a:ext>
              </a:extLst>
            </a:blip>
            <a:srcRect l="8673" t="13770" r="69006" b="17767"/>
            <a:stretch>
              <a:fillRect/>
            </a:stretch>
          </p:blipFill>
          <p:spPr bwMode="auto">
            <a:xfrm>
              <a:off x="7728" y="16314"/>
              <a:ext cx="722"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71" name="Picture 15" descr="do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588" y="4478338"/>
            <a:ext cx="33099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6" descr="arysta"/>
          <p:cNvPicPr>
            <a:picLocks noGrp="1" noChangeAspect="1" noChangeArrowheads="1"/>
          </p:cNvPicPr>
          <p:nvPr>
            <p:ph sz="quarter" idx="3"/>
          </p:nvPr>
        </p:nvPicPr>
        <p:blipFill>
          <a:blip r:embed="rId11" cstate="print">
            <a:extLst>
              <a:ext uri="{28A0092B-C50C-407E-A947-70E740481C1C}">
                <a14:useLocalDpi xmlns:a14="http://schemas.microsoft.com/office/drawing/2010/main" val="0"/>
              </a:ext>
            </a:extLst>
          </a:blip>
          <a:srcRect/>
          <a:stretch>
            <a:fillRect/>
          </a:stretch>
        </p:blipFill>
        <p:spPr bwMode="auto">
          <a:xfrm>
            <a:off x="5207000" y="2532063"/>
            <a:ext cx="3505200"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8" descr="gowan"/>
          <p:cNvPicPr>
            <a:picLocks noChangeAspect="1" noChangeArrowheads="1"/>
          </p:cNvPicPr>
          <p:nvPr/>
        </p:nvPicPr>
        <p:blipFill>
          <a:blip r:embed="rId12">
            <a:extLst>
              <a:ext uri="{28A0092B-C50C-407E-A947-70E740481C1C}">
                <a14:useLocalDpi xmlns:a14="http://schemas.microsoft.com/office/drawing/2010/main" val="0"/>
              </a:ext>
            </a:extLst>
          </a:blip>
          <a:srcRect r="68619"/>
          <a:stretch>
            <a:fillRect/>
          </a:stretch>
        </p:blipFill>
        <p:spPr bwMode="auto">
          <a:xfrm>
            <a:off x="401638" y="6108700"/>
            <a:ext cx="19272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9900" y="965200"/>
            <a:ext cx="9144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0" descr="ANLA col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43425" y="976313"/>
            <a:ext cx="13573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1" descr="clear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07238" y="5638800"/>
            <a:ext cx="155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2" descr="logo printi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8400" y="1066800"/>
            <a:ext cx="216693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3" descr="SePRO_color_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7813" y="2171700"/>
            <a:ext cx="13239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5" descr="OHP_logo_colo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36863" y="6154738"/>
            <a:ext cx="191293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7" descr="valent 2 color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65738" y="5713413"/>
            <a:ext cx="16938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28" descr="upi_logo_small"/>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3600" y="1828800"/>
            <a:ext cx="1676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9" descr="SGAp2P"/>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02400" y="6243638"/>
            <a:ext cx="220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7" descr="bayer"/>
          <p:cNvPicPr>
            <a:picLocks noChangeAspect="1" noChangeArrowheads="1"/>
          </p:cNvPicPr>
          <p:nvPr/>
        </p:nvPicPr>
        <p:blipFill>
          <a:blip r:embed="rId22">
            <a:extLst>
              <a:ext uri="{28A0092B-C50C-407E-A947-70E740481C1C}">
                <a14:useLocalDpi xmlns:a14="http://schemas.microsoft.com/office/drawing/2010/main" val="0"/>
              </a:ext>
            </a:extLst>
          </a:blip>
          <a:srcRect b="19865"/>
          <a:stretch>
            <a:fillRect/>
          </a:stretch>
        </p:blipFill>
        <p:spPr bwMode="auto">
          <a:xfrm>
            <a:off x="2133600" y="4953000"/>
            <a:ext cx="40386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1" descr="Nisso Logo.bmp"/>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01638" y="752475"/>
            <a:ext cx="22098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2" descr="968A3395-D258-45AA-85ED-CE296AE42C42@MOI"/>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400" y="1371600"/>
            <a:ext cx="22860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40"/>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28800" y="2971800"/>
            <a:ext cx="25273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33" descr="http://www.arkionls.com/images/Arkion-header.gif"/>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827463" y="5594350"/>
            <a:ext cx="12096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8" name="Picture 35" descr="KUMIAI CHEMICAL INDUSTRY CO., LTD."/>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110163" y="3784600"/>
            <a:ext cx="24511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9" name="Picture 37" descr="Nufarm Limited">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910513" y="1952625"/>
            <a:ext cx="504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0" name="Picture 39" descr="http://www.monsanto.com/Style%20Library/Images/logo.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74850" y="2344738"/>
            <a:ext cx="168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1" name="Picture 41" descr="MGK Quality Insect Control Products"/>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629400" y="5095875"/>
            <a:ext cx="22860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2" name="Picture 45" descr="http://www.agrosource.net/images/AgrosourceHome_header.jpg">
            <a:hlinkClick r:id="rId32"/>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601788" y="3927475"/>
            <a:ext cx="19780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3" name="Picture 42" descr="http://www.novasource.com/_layouts/images/TKI.Novasource/NovasourceLogo.gif">
            <a:hlinkClick r:id="rId34"/>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46075" y="5495925"/>
            <a:ext cx="16827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4" name="Picture 40"/>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8015288" y="3713163"/>
            <a:ext cx="642937"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5" name="TextBox 2"/>
          <p:cNvSpPr txBox="1">
            <a:spLocks noChangeArrowheads="1"/>
          </p:cNvSpPr>
          <p:nvPr/>
        </p:nvSpPr>
        <p:spPr bwMode="auto">
          <a:xfrm>
            <a:off x="7842250" y="4410075"/>
            <a:ext cx="1073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ADAMA</a:t>
            </a:r>
          </a:p>
        </p:txBody>
      </p:sp>
    </p:spTree>
    <p:extLst>
      <p:ext uri="{BB962C8B-B14F-4D97-AF65-F5344CB8AC3E}">
        <p14:creationId xmlns:p14="http://schemas.microsoft.com/office/powerpoint/2010/main" val="3580840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19177" y="184031"/>
            <a:ext cx="8505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chemeClr val="bg1"/>
                </a:solidFill>
              </a:rPr>
              <a:t>   3) Partnerships (cont’d)</a:t>
            </a:r>
          </a:p>
        </p:txBody>
      </p:sp>
      <p:sp>
        <p:nvSpPr>
          <p:cNvPr id="41987"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41988" name="Text Box 4"/>
          <p:cNvSpPr txBox="1">
            <a:spLocks noChangeArrowheads="1"/>
          </p:cNvSpPr>
          <p:nvPr/>
        </p:nvSpPr>
        <p:spPr bwMode="auto">
          <a:xfrm>
            <a:off x="1466491" y="1131469"/>
            <a:ext cx="7086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660066"/>
              </a:buClr>
              <a:buFont typeface="Wingdings" panose="05000000000000000000" pitchFamily="2" charset="2"/>
              <a:buNone/>
            </a:pPr>
            <a:r>
              <a:rPr lang="en-US" altLang="en-US" sz="3200" dirty="0"/>
              <a:t>    </a:t>
            </a:r>
            <a:r>
              <a:rPr lang="en-US" altLang="en-US" sz="3200" b="1" dirty="0"/>
              <a:t>Commodity Liaison Committee</a:t>
            </a:r>
          </a:p>
          <a:p>
            <a:pPr eaLnBrk="1" hangingPunct="1">
              <a:buClr>
                <a:srgbClr val="660066"/>
              </a:buClr>
              <a:buFont typeface="Wingdings" panose="05000000000000000000" pitchFamily="2" charset="2"/>
              <a:buNone/>
            </a:pPr>
            <a:endParaRPr lang="en-US" altLang="en-US" sz="1400" dirty="0"/>
          </a:p>
          <a:p>
            <a:pPr eaLnBrk="1" hangingPunct="1">
              <a:buClr>
                <a:srgbClr val="660066"/>
              </a:buClr>
              <a:buFont typeface="Wingdings" panose="05000000000000000000" pitchFamily="2" charset="2"/>
              <a:buChar char="§"/>
            </a:pPr>
            <a:r>
              <a:rPr lang="en-US" altLang="en-US" sz="2000" b="1" dirty="0"/>
              <a:t>  Provides direct input to: </a:t>
            </a:r>
          </a:p>
          <a:p>
            <a:pPr eaLnBrk="1" hangingPunct="1">
              <a:buClr>
                <a:srgbClr val="660066"/>
              </a:buClr>
            </a:pPr>
            <a:r>
              <a:rPr lang="en-US" altLang="en-US" sz="2000" b="1" dirty="0"/>
              <a:t> 	</a:t>
            </a:r>
            <a:r>
              <a:rPr lang="en-US" altLang="en-US" sz="1600" b="1" dirty="0"/>
              <a:t>Project Management Committee</a:t>
            </a:r>
          </a:p>
          <a:p>
            <a:pPr eaLnBrk="1" hangingPunct="1">
              <a:buClr>
                <a:srgbClr val="660066"/>
              </a:buClr>
            </a:pPr>
            <a:r>
              <a:rPr lang="en-US" altLang="en-US" sz="1600" b="1" dirty="0"/>
              <a:t>	Priority-setting Workshops</a:t>
            </a:r>
          </a:p>
          <a:p>
            <a:pPr eaLnBrk="1" hangingPunct="1">
              <a:buClr>
                <a:srgbClr val="660066"/>
              </a:buClr>
            </a:pPr>
            <a:endParaRPr lang="en-US" altLang="en-US" sz="1000" b="1" dirty="0"/>
          </a:p>
          <a:p>
            <a:pPr eaLnBrk="1" hangingPunct="1">
              <a:buClr>
                <a:srgbClr val="660066"/>
              </a:buClr>
              <a:buFont typeface="Wingdings" panose="05000000000000000000" pitchFamily="2" charset="2"/>
              <a:buChar char="§"/>
            </a:pPr>
            <a:r>
              <a:rPr lang="en-US" altLang="en-US" sz="2000" b="1" dirty="0"/>
              <a:t>  Provide key interface with U.S. House and Senate</a:t>
            </a:r>
          </a:p>
          <a:p>
            <a:pPr eaLnBrk="1" hangingPunct="1">
              <a:buClr>
                <a:srgbClr val="660066"/>
              </a:buClr>
            </a:pPr>
            <a:r>
              <a:rPr lang="en-US" altLang="en-US" sz="2000" b="1" dirty="0"/>
              <a:t>	 Agriculture Appropriations staff members </a:t>
            </a:r>
          </a:p>
          <a:p>
            <a:pPr eaLnBrk="1" hangingPunct="1">
              <a:buClr>
                <a:srgbClr val="660066"/>
              </a:buClr>
            </a:pPr>
            <a:endParaRPr lang="en-US" altLang="en-US" sz="1000" b="1" dirty="0"/>
          </a:p>
          <a:p>
            <a:pPr eaLnBrk="1" hangingPunct="1">
              <a:buClr>
                <a:srgbClr val="660066"/>
              </a:buClr>
              <a:buFont typeface="Wingdings" panose="05000000000000000000" pitchFamily="2" charset="2"/>
              <a:buChar char="§"/>
            </a:pPr>
            <a:r>
              <a:rPr lang="en-US" altLang="en-US" sz="2000" b="1" dirty="0"/>
              <a:t>  Efforts resulted in IR-4 budget increases in 2004,</a:t>
            </a:r>
          </a:p>
          <a:p>
            <a:pPr eaLnBrk="1" hangingPunct="1">
              <a:buClr>
                <a:srgbClr val="660066"/>
              </a:buClr>
            </a:pPr>
            <a:r>
              <a:rPr lang="en-US" altLang="en-US" sz="2000" b="1" dirty="0"/>
              <a:t>	 2005, 2008, 2009 and 2010; minimized </a:t>
            </a:r>
          </a:p>
          <a:p>
            <a:pPr eaLnBrk="1" hangingPunct="1">
              <a:buClr>
                <a:srgbClr val="660066"/>
              </a:buClr>
            </a:pPr>
            <a:r>
              <a:rPr lang="en-US" altLang="en-US" sz="2000" b="1" dirty="0"/>
              <a:t>	 budget reductions in 2011-2013; and maintained</a:t>
            </a:r>
          </a:p>
          <a:p>
            <a:pPr eaLnBrk="1" hangingPunct="1">
              <a:buClr>
                <a:srgbClr val="660066"/>
              </a:buClr>
            </a:pPr>
            <a:r>
              <a:rPr lang="en-US" altLang="en-US" sz="2000" b="1" dirty="0"/>
              <a:t>	 level funding other years</a:t>
            </a:r>
          </a:p>
        </p:txBody>
      </p:sp>
      <p:sp>
        <p:nvSpPr>
          <p:cNvPr id="41989" name="Content Placeholder 1"/>
          <p:cNvSpPr>
            <a:spLocks noGrp="1"/>
          </p:cNvSpPr>
          <p:nvPr>
            <p:ph sz="half" idx="2"/>
          </p:nvPr>
        </p:nvSpPr>
        <p:spPr bwMode="auto">
          <a:xfrm>
            <a:off x="9296400" y="1744663"/>
            <a:ext cx="4038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endParaRPr lang="en-US" altLang="en-US" smtClean="0"/>
          </a:p>
        </p:txBody>
      </p:sp>
    </p:spTree>
    <p:extLst>
      <p:ext uri="{BB962C8B-B14F-4D97-AF65-F5344CB8AC3E}">
        <p14:creationId xmlns:p14="http://schemas.microsoft.com/office/powerpoint/2010/main" val="4122775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785668" y="242977"/>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chemeClr val="bg1"/>
                </a:solidFill>
              </a:rPr>
              <a:t>Environmental Protection Agency (EPA)</a:t>
            </a:r>
          </a:p>
        </p:txBody>
      </p:sp>
      <p:sp>
        <p:nvSpPr>
          <p:cNvPr id="43011"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37892" name="Text Box 4"/>
          <p:cNvSpPr txBox="1">
            <a:spLocks noChangeArrowheads="1"/>
          </p:cNvSpPr>
          <p:nvPr/>
        </p:nvSpPr>
        <p:spPr bwMode="auto">
          <a:xfrm>
            <a:off x="1357223" y="1765540"/>
            <a:ext cx="7010400" cy="3694113"/>
          </a:xfrm>
          <a:prstGeom prst="rect">
            <a:avLst/>
          </a:prstGeom>
          <a:gradFill rotWithShape="1">
            <a:gsLst>
              <a:gs pos="0">
                <a:schemeClr val="accent1"/>
              </a:gs>
              <a:gs pos="100000">
                <a:srgbClr val="FFFFFF"/>
              </a:gs>
            </a:gsLst>
            <a:path path="rect">
              <a:fillToRect r="100000" b="100000"/>
            </a:path>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000" dirty="0" smtClean="0"/>
          </a:p>
          <a:p>
            <a:pPr eaLnBrk="1" hangingPunct="1">
              <a:buClr>
                <a:srgbClr val="0066FF"/>
              </a:buClr>
              <a:buSzPct val="150000"/>
              <a:buFont typeface="Wingdings" pitchFamily="2" charset="2"/>
              <a:buChar char="§"/>
              <a:defRPr/>
            </a:pPr>
            <a:r>
              <a:rPr lang="en-US" altLang="en-US" sz="1600" b="1" dirty="0" smtClean="0"/>
              <a:t>EPA/IR-4 Technical Working Group: </a:t>
            </a:r>
          </a:p>
          <a:p>
            <a:pPr eaLnBrk="1" hangingPunct="1">
              <a:buClr>
                <a:srgbClr val="0066FF"/>
              </a:buClr>
              <a:buSzPct val="150000"/>
              <a:defRPr/>
            </a:pPr>
            <a:r>
              <a:rPr lang="en-US" altLang="en-US" sz="1600" b="1" dirty="0" smtClean="0"/>
              <a:t>     initiated 1999, meets several times/</a:t>
            </a:r>
            <a:r>
              <a:rPr lang="en-US" altLang="en-US" sz="1600" b="1" dirty="0" err="1" smtClean="0"/>
              <a:t>yr</a:t>
            </a:r>
            <a:r>
              <a:rPr lang="en-US" altLang="en-US" sz="1600" b="1" dirty="0" smtClean="0"/>
              <a:t>; annual educational bus tours  </a:t>
            </a:r>
          </a:p>
          <a:p>
            <a:pPr eaLnBrk="1" hangingPunct="1">
              <a:buClr>
                <a:srgbClr val="0066FF"/>
              </a:buClr>
              <a:buSzPct val="150000"/>
              <a:buFont typeface="Wingdings" pitchFamily="2" charset="2"/>
              <a:buNone/>
              <a:defRPr/>
            </a:pPr>
            <a:endParaRPr lang="en-US" altLang="en-US" sz="1600" dirty="0" smtClean="0"/>
          </a:p>
          <a:p>
            <a:pPr eaLnBrk="1" hangingPunct="1">
              <a:buClr>
                <a:srgbClr val="0066FF"/>
              </a:buClr>
              <a:buSzPct val="150000"/>
              <a:buFont typeface="Wingdings" pitchFamily="2" charset="2"/>
              <a:buChar char="§"/>
              <a:defRPr/>
            </a:pPr>
            <a:r>
              <a:rPr lang="en-US" altLang="en-US" sz="1600" b="1" dirty="0" smtClean="0"/>
              <a:t>Explores initiatives to facilitate minor crop tolerances; super crop group proposals on azoxystrobin and </a:t>
            </a:r>
            <a:r>
              <a:rPr lang="en-US" altLang="en-US" sz="1600" b="1" dirty="0" err="1" smtClean="0"/>
              <a:t>spinosad</a:t>
            </a:r>
            <a:r>
              <a:rPr lang="en-US" altLang="en-US" sz="1600" b="1" dirty="0" smtClean="0"/>
              <a:t> saved over $1M in taxpayer $$s</a:t>
            </a:r>
            <a:endParaRPr lang="en-US" altLang="en-US" sz="1600" dirty="0" smtClean="0"/>
          </a:p>
          <a:p>
            <a:pPr eaLnBrk="1" hangingPunct="1">
              <a:buClr>
                <a:srgbClr val="0066FF"/>
              </a:buClr>
              <a:buSzPct val="150000"/>
              <a:buFont typeface="Wingdings" pitchFamily="2" charset="2"/>
              <a:buNone/>
              <a:defRPr/>
            </a:pPr>
            <a:endParaRPr lang="en-US" altLang="en-US" sz="1600" b="1" dirty="0" smtClean="0"/>
          </a:p>
          <a:p>
            <a:pPr eaLnBrk="1" hangingPunct="1">
              <a:buClr>
                <a:srgbClr val="0066FF"/>
              </a:buClr>
              <a:buSzPct val="150000"/>
              <a:buFont typeface="Wingdings" pitchFamily="2" charset="2"/>
              <a:buChar char="§"/>
              <a:defRPr/>
            </a:pPr>
            <a:r>
              <a:rPr lang="en-US" altLang="en-US" sz="1600" b="1" dirty="0" smtClean="0"/>
              <a:t>EPA reviews annual IR-4 residue program, and provides input on </a:t>
            </a:r>
            <a:r>
              <a:rPr lang="en-US" altLang="en-US" sz="1600" b="1" dirty="0" err="1" smtClean="0"/>
              <a:t>registrability</a:t>
            </a:r>
            <a:r>
              <a:rPr lang="en-US" altLang="en-US" sz="1600" b="1" dirty="0" smtClean="0"/>
              <a:t> of proposed new uses before project prioritization; ~50% of annual new tolerances EPA approves are based on IR-4 submissions</a:t>
            </a:r>
          </a:p>
          <a:p>
            <a:pPr eaLnBrk="1" hangingPunct="1">
              <a:buClr>
                <a:srgbClr val="0066FF"/>
              </a:buClr>
              <a:buSzPct val="150000"/>
              <a:buFont typeface="Wingdings" pitchFamily="2" charset="2"/>
              <a:buNone/>
              <a:defRPr/>
            </a:pPr>
            <a:endParaRPr lang="en-US" altLang="en-US" sz="1600" b="1" dirty="0" smtClean="0"/>
          </a:p>
          <a:p>
            <a:pPr eaLnBrk="1" hangingPunct="1">
              <a:buClr>
                <a:srgbClr val="0066FF"/>
              </a:buClr>
              <a:buSzPct val="150000"/>
              <a:buFont typeface="Wingdings" pitchFamily="2" charset="2"/>
              <a:buChar char="§"/>
              <a:defRPr/>
            </a:pPr>
            <a:r>
              <a:rPr lang="en-US" altLang="en-US" sz="1600" b="1" dirty="0" smtClean="0"/>
              <a:t>Leadership with agency on electronic petition submissions</a:t>
            </a:r>
          </a:p>
          <a:p>
            <a:pPr marL="0" indent="0" eaLnBrk="1" hangingPunct="1">
              <a:buClr>
                <a:srgbClr val="0066FF"/>
              </a:buClr>
              <a:buSzPct val="150000"/>
              <a:defRPr/>
            </a:pPr>
            <a:endParaRPr lang="en-US" altLang="en-US" sz="1600" b="1" dirty="0" smtClean="0"/>
          </a:p>
        </p:txBody>
      </p:sp>
      <p:pic>
        <p:nvPicPr>
          <p:cNvPr id="43013" name="Picture 5" descr="United States Environmental Protection Agency">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3200400"/>
            <a:ext cx="13335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BD06682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513" y="843233"/>
            <a:ext cx="2493963" cy="10175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238664"/>
            <a:ext cx="817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bg1"/>
                </a:solidFill>
              </a:rPr>
              <a:t>Specialty Crops Include:</a:t>
            </a:r>
          </a:p>
        </p:txBody>
      </p:sp>
      <p:sp>
        <p:nvSpPr>
          <p:cNvPr id="10243" name="Text Box 3"/>
          <p:cNvSpPr txBox="1">
            <a:spLocks noChangeArrowheads="1"/>
          </p:cNvSpPr>
          <p:nvPr/>
        </p:nvSpPr>
        <p:spPr bwMode="auto">
          <a:xfrm>
            <a:off x="381000" y="1981200"/>
            <a:ext cx="2590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t>Most:	                         Greenhouse                             Nursery                      Landscape              Christmas Trees</a:t>
            </a:r>
            <a:endParaRPr lang="en-US" altLang="en-US" sz="2400"/>
          </a:p>
        </p:txBody>
      </p:sp>
      <p:pic>
        <p:nvPicPr>
          <p:cNvPr id="10244" name="Picture 4" descr="DSCN00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809750"/>
            <a:ext cx="2286000" cy="17145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gia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b="3275"/>
          <a:stretch>
            <a:fillRect/>
          </a:stretch>
        </p:blipFill>
        <p:spPr bwMode="auto">
          <a:xfrm>
            <a:off x="6096000" y="1676400"/>
            <a:ext cx="22701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DSCN00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114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09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36430" y="276045"/>
            <a:ext cx="865517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chemeClr val="bg1"/>
                </a:solidFill>
              </a:rPr>
              <a:t>CA Dept. of Pesticide Regulation (CDPR)</a:t>
            </a:r>
          </a:p>
        </p:txBody>
      </p:sp>
      <p:sp>
        <p:nvSpPr>
          <p:cNvPr id="44035"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44036" name="Text Box 4"/>
          <p:cNvSpPr txBox="1">
            <a:spLocks noChangeArrowheads="1"/>
          </p:cNvSpPr>
          <p:nvPr/>
        </p:nvSpPr>
        <p:spPr bwMode="auto">
          <a:xfrm>
            <a:off x="1447800" y="2292350"/>
            <a:ext cx="6629400" cy="2586037"/>
          </a:xfrm>
          <a:prstGeom prst="rect">
            <a:avLst/>
          </a:prstGeom>
          <a:gradFill rotWithShape="1">
            <a:gsLst>
              <a:gs pos="0">
                <a:schemeClr val="accent1"/>
              </a:gs>
              <a:gs pos="100000">
                <a:srgbClr val="FFFFFF"/>
              </a:gs>
            </a:gsLst>
            <a:path path="rect">
              <a:fillToRect r="100000" b="100000"/>
            </a:path>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b="1" dirty="0"/>
          </a:p>
          <a:p>
            <a:pPr eaLnBrk="1" hangingPunct="1">
              <a:buClr>
                <a:srgbClr val="0066FF"/>
              </a:buClr>
              <a:buSzPct val="115000"/>
              <a:buFont typeface="Wingdings" panose="05000000000000000000" pitchFamily="2" charset="2"/>
              <a:buChar char="§"/>
            </a:pPr>
            <a:r>
              <a:rPr lang="en-US" altLang="en-US" sz="1600" b="1" dirty="0"/>
              <a:t>  </a:t>
            </a:r>
            <a:r>
              <a:rPr lang="en-US" altLang="en-US" b="1" dirty="0"/>
              <a:t>Partnership initiatives started in 2000</a:t>
            </a:r>
          </a:p>
          <a:p>
            <a:pPr eaLnBrk="1" hangingPunct="1">
              <a:buClr>
                <a:srgbClr val="0066FF"/>
              </a:buClr>
              <a:buSzPct val="115000"/>
              <a:buFont typeface="Wingdings" panose="05000000000000000000" pitchFamily="2" charset="2"/>
              <a:buNone/>
            </a:pPr>
            <a:endParaRPr lang="en-US" altLang="en-US" b="1" dirty="0"/>
          </a:p>
          <a:p>
            <a:pPr eaLnBrk="1" hangingPunct="1">
              <a:buClr>
                <a:srgbClr val="0066FF"/>
              </a:buClr>
              <a:buSzPct val="115000"/>
              <a:buFont typeface="Wingdings" panose="05000000000000000000" pitchFamily="2" charset="2"/>
              <a:buChar char="§"/>
            </a:pPr>
            <a:r>
              <a:rPr lang="en-US" altLang="en-US" b="1" dirty="0"/>
              <a:t>  Partnership between EPA and CDPR facilitated by IR-4 resulted in workshare on 20 to 30 IR-4 petitions each year</a:t>
            </a:r>
          </a:p>
          <a:p>
            <a:pPr eaLnBrk="1" hangingPunct="1">
              <a:buClr>
                <a:srgbClr val="0066FF"/>
              </a:buClr>
              <a:buSzPct val="115000"/>
              <a:buFont typeface="Wingdings" panose="05000000000000000000" pitchFamily="2" charset="2"/>
              <a:buNone/>
            </a:pPr>
            <a:endParaRPr lang="en-US" altLang="en-US" b="1" dirty="0"/>
          </a:p>
          <a:p>
            <a:pPr eaLnBrk="1" hangingPunct="1">
              <a:buClr>
                <a:srgbClr val="0066FF"/>
              </a:buClr>
              <a:buSzPct val="115000"/>
              <a:buFont typeface="Wingdings" panose="05000000000000000000" pitchFamily="2" charset="2"/>
              <a:buChar char="§"/>
            </a:pPr>
            <a:r>
              <a:rPr lang="en-US" altLang="en-US" b="1" dirty="0"/>
              <a:t>  This workshare has focused on IR-4 petitions for new uses which are particularly critical for CA specialty crop growers</a:t>
            </a:r>
            <a:endParaRPr lang="en-US" altLang="en-US" dirty="0"/>
          </a:p>
        </p:txBody>
      </p:sp>
      <p:pic>
        <p:nvPicPr>
          <p:cNvPr id="44037" name="Picture 5" descr="DPR logo"/>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7800" y="1102519"/>
            <a:ext cx="990600" cy="731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BD06682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830263"/>
            <a:ext cx="2209800" cy="901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365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45059" name="Text Box 4"/>
          <p:cNvSpPr txBox="1">
            <a:spLocks noChangeArrowheads="1"/>
          </p:cNvSpPr>
          <p:nvPr/>
        </p:nvSpPr>
        <p:spPr bwMode="auto">
          <a:xfrm>
            <a:off x="914400" y="1193320"/>
            <a:ext cx="7315200" cy="3754438"/>
          </a:xfrm>
          <a:prstGeom prst="rect">
            <a:avLst/>
          </a:prstGeom>
          <a:gradFill rotWithShape="1">
            <a:gsLst>
              <a:gs pos="0">
                <a:schemeClr val="accent1"/>
              </a:gs>
              <a:gs pos="100000">
                <a:srgbClr val="FFFFFF"/>
              </a:gs>
            </a:gsLst>
            <a:path path="rect">
              <a:fillToRect r="100000" b="100000"/>
            </a:path>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Health Canada’s Pest Management</a:t>
            </a:r>
          </a:p>
          <a:p>
            <a:pPr eaLnBrk="1" hangingPunct="1"/>
            <a:r>
              <a:rPr lang="en-US" altLang="en-US" b="1" dirty="0"/>
              <a:t>Regulatory Agency (PMRA) and Agriculture</a:t>
            </a:r>
          </a:p>
          <a:p>
            <a:pPr eaLnBrk="1" hangingPunct="1"/>
            <a:r>
              <a:rPr lang="en-US" altLang="en-US" b="1" dirty="0"/>
              <a:t>and </a:t>
            </a:r>
            <a:r>
              <a:rPr lang="en-US" altLang="en-US" b="1" dirty="0" err="1"/>
              <a:t>Agri</a:t>
            </a:r>
            <a:r>
              <a:rPr lang="en-US" altLang="en-US" b="1" dirty="0"/>
              <a:t>-Food Canada’s (AAFC) Pest Management Centre (PMC)</a:t>
            </a:r>
            <a:endParaRPr lang="en-US" altLang="en-US" sz="1600" b="1" dirty="0"/>
          </a:p>
          <a:p>
            <a:pPr eaLnBrk="1" hangingPunct="1"/>
            <a:r>
              <a:rPr lang="en-US" altLang="en-US" sz="1600" b="1" dirty="0"/>
              <a:t> </a:t>
            </a:r>
          </a:p>
          <a:p>
            <a:pPr eaLnBrk="1" hangingPunct="1">
              <a:buClr>
                <a:srgbClr val="0066FF"/>
              </a:buClr>
              <a:buSzPct val="115000"/>
              <a:buFont typeface="Wingdings" panose="05000000000000000000" pitchFamily="2" charset="2"/>
              <a:buChar char="§"/>
            </a:pPr>
            <a:r>
              <a:rPr lang="en-US" altLang="en-US" sz="1600" b="1" dirty="0"/>
              <a:t>  Partnership with IR-4 began in 1996 - several hundred cooperative</a:t>
            </a:r>
          </a:p>
          <a:p>
            <a:pPr eaLnBrk="1" hangingPunct="1">
              <a:buClr>
                <a:srgbClr val="0066FF"/>
              </a:buClr>
              <a:buSzPct val="115000"/>
            </a:pPr>
            <a:r>
              <a:rPr lang="en-US" altLang="en-US" sz="1600" b="1" dirty="0"/>
              <a:t>      Canadian field trials have been completed</a:t>
            </a:r>
          </a:p>
          <a:p>
            <a:pPr eaLnBrk="1" hangingPunct="1">
              <a:buClr>
                <a:srgbClr val="0066FF"/>
              </a:buClr>
              <a:buSzPct val="115000"/>
            </a:pPr>
            <a:endParaRPr lang="en-US" altLang="en-US" sz="800" b="1" dirty="0"/>
          </a:p>
          <a:p>
            <a:pPr eaLnBrk="1" hangingPunct="1">
              <a:buClr>
                <a:srgbClr val="0066FF"/>
              </a:buClr>
              <a:buSzPct val="115000"/>
              <a:buFont typeface="Wingdings" panose="05000000000000000000" pitchFamily="2" charset="2"/>
              <a:buChar char="§"/>
            </a:pPr>
            <a:r>
              <a:rPr lang="en-US" altLang="en-US" sz="1600" b="1" dirty="0"/>
              <a:t>  First PMRA/EPA joint petition review completed in 2002 – a decision</a:t>
            </a:r>
          </a:p>
          <a:p>
            <a:pPr eaLnBrk="1" hangingPunct="1">
              <a:buClr>
                <a:srgbClr val="0066FF"/>
              </a:buClr>
              <a:buSzPct val="115000"/>
            </a:pPr>
            <a:r>
              <a:rPr lang="en-US" altLang="en-US" sz="1600" b="1" dirty="0"/>
              <a:t>      is required in 8-12 months</a:t>
            </a:r>
          </a:p>
          <a:p>
            <a:pPr eaLnBrk="1" hangingPunct="1">
              <a:buClr>
                <a:srgbClr val="0066FF"/>
              </a:buClr>
              <a:buSzPct val="115000"/>
            </a:pPr>
            <a:endParaRPr lang="en-US" altLang="en-US" sz="800" b="1" dirty="0"/>
          </a:p>
          <a:p>
            <a:pPr eaLnBrk="1" hangingPunct="1">
              <a:buClr>
                <a:srgbClr val="0066FF"/>
              </a:buClr>
              <a:buSzPct val="115000"/>
              <a:buFont typeface="Wingdings" panose="05000000000000000000" pitchFamily="2" charset="2"/>
              <a:buChar char="§"/>
            </a:pPr>
            <a:r>
              <a:rPr lang="en-US" altLang="en-US" sz="1600" b="1" dirty="0"/>
              <a:t>  In 2003, the Canadian government made a major funding  </a:t>
            </a:r>
          </a:p>
          <a:p>
            <a:pPr eaLnBrk="1" hangingPunct="1">
              <a:buClr>
                <a:srgbClr val="0066FF"/>
              </a:buClr>
              <a:buSzPct val="115000"/>
              <a:buFont typeface="Wingdings" panose="05000000000000000000" pitchFamily="2" charset="2"/>
              <a:buNone/>
            </a:pPr>
            <a:r>
              <a:rPr lang="en-US" altLang="en-US" sz="1600" b="1" dirty="0"/>
              <a:t>      commitment to minor crop growers through PMRA and AAFC = </a:t>
            </a:r>
          </a:p>
          <a:p>
            <a:pPr eaLnBrk="1" hangingPunct="1">
              <a:buClr>
                <a:srgbClr val="0066FF"/>
              </a:buClr>
              <a:buSzPct val="115000"/>
              <a:buFont typeface="Wingdings" panose="05000000000000000000" pitchFamily="2" charset="2"/>
              <a:buNone/>
            </a:pPr>
            <a:r>
              <a:rPr lang="en-US" altLang="en-US" sz="1600" b="1" dirty="0"/>
              <a:t>      “IR-4 North!”</a:t>
            </a:r>
          </a:p>
          <a:p>
            <a:pPr eaLnBrk="1" hangingPunct="1">
              <a:buClr>
                <a:srgbClr val="0066FF"/>
              </a:buClr>
              <a:buSzPct val="115000"/>
              <a:buFont typeface="Wingdings" panose="05000000000000000000" pitchFamily="2" charset="2"/>
              <a:buNone/>
            </a:pPr>
            <a:endParaRPr lang="en-US" altLang="en-US" sz="800" b="1" dirty="0"/>
          </a:p>
          <a:p>
            <a:pPr eaLnBrk="1" hangingPunct="1">
              <a:buClr>
                <a:srgbClr val="0066FF"/>
              </a:buClr>
              <a:buSzPct val="115000"/>
              <a:buFont typeface="Wingdings" panose="05000000000000000000" pitchFamily="2" charset="2"/>
              <a:buChar char="§"/>
            </a:pPr>
            <a:r>
              <a:rPr lang="en-US" altLang="en-US" sz="1600" b="1" dirty="0"/>
              <a:t> Each year we organize 15-20 joint studies, with field trials conducted</a:t>
            </a:r>
          </a:p>
          <a:p>
            <a:pPr eaLnBrk="1" hangingPunct="1">
              <a:buClr>
                <a:srgbClr val="0066FF"/>
              </a:buClr>
              <a:buSzPct val="115000"/>
            </a:pPr>
            <a:r>
              <a:rPr lang="en-US" altLang="en-US" sz="1600" b="1" dirty="0"/>
              <a:t>      in each country, and Canada PMC serving as Sponsor of several</a:t>
            </a:r>
          </a:p>
        </p:txBody>
      </p:sp>
      <p:pic>
        <p:nvPicPr>
          <p:cNvPr id="45060" name="Picture 5" descr="BD06682_[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9849" y="402941"/>
            <a:ext cx="2133600" cy="873125"/>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5"/>
          <p:cNvSpPr txBox="1">
            <a:spLocks noChangeArrowheads="1"/>
          </p:cNvSpPr>
          <p:nvPr/>
        </p:nvSpPr>
        <p:spPr bwMode="auto">
          <a:xfrm>
            <a:off x="310551" y="261668"/>
            <a:ext cx="8522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chemeClr val="bg1"/>
                </a:solidFill>
              </a:rPr>
              <a:t>Canada (NAFTA)</a:t>
            </a:r>
          </a:p>
        </p:txBody>
      </p:sp>
    </p:spTree>
    <p:extLst>
      <p:ext uri="{BB962C8B-B14F-4D97-AF65-F5344CB8AC3E}">
        <p14:creationId xmlns:p14="http://schemas.microsoft.com/office/powerpoint/2010/main" val="206960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bwMode="auto">
          <a:xfrm>
            <a:off x="336430" y="182593"/>
            <a:ext cx="8479766" cy="563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b="1" dirty="0" smtClean="0">
                <a:solidFill>
                  <a:schemeClr val="bg1"/>
                </a:solidFill>
              </a:rPr>
              <a:t>4) IR-4 International Activities</a:t>
            </a:r>
          </a:p>
        </p:txBody>
      </p:sp>
      <p:sp>
        <p:nvSpPr>
          <p:cNvPr id="45059" name="Rectangle 3"/>
          <p:cNvSpPr>
            <a:spLocks noGrp="1" noChangeArrowheads="1"/>
          </p:cNvSpPr>
          <p:nvPr>
            <p:ph idx="4294967295"/>
          </p:nvPr>
        </p:nvSpPr>
        <p:spPr bwMode="auto">
          <a:xfrm>
            <a:off x="273169" y="1143000"/>
            <a:ext cx="8763000" cy="457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12800" indent="-812800" eaLnBrk="1" hangingPunct="1">
              <a:buFontTx/>
              <a:buNone/>
              <a:defRPr/>
            </a:pPr>
            <a:r>
              <a:rPr lang="en-US" b="1" dirty="0" smtClean="0"/>
              <a:t>    Global leadership</a:t>
            </a:r>
          </a:p>
          <a:p>
            <a:pPr marL="1612900" lvl="2" indent="-812800" eaLnBrk="1" hangingPunct="1">
              <a:buFontTx/>
              <a:buNone/>
              <a:defRPr/>
            </a:pPr>
            <a:r>
              <a:rPr lang="en-US" dirty="0" smtClean="0"/>
              <a:t>- </a:t>
            </a:r>
            <a:r>
              <a:rPr lang="en-US" sz="2000" dirty="0" smtClean="0"/>
              <a:t>Global Minor Use Summit I, II and III (2007 &amp; 2012 &amp; 2017) –  </a:t>
            </a:r>
          </a:p>
          <a:p>
            <a:pPr marL="1612900" lvl="2" indent="-812800" eaLnBrk="1" hangingPunct="1">
              <a:buFontTx/>
              <a:buNone/>
              <a:defRPr/>
            </a:pPr>
            <a:r>
              <a:rPr lang="en-US" sz="2000" dirty="0"/>
              <a:t>	</a:t>
            </a:r>
            <a:r>
              <a:rPr lang="en-US" sz="2000" dirty="0" smtClean="0"/>
              <a:t>created Global Minor Use portal on the IR-4 website (</a:t>
            </a:r>
            <a:r>
              <a:rPr lang="en-US" sz="2000" dirty="0" smtClean="0">
                <a:hlinkClick r:id="rId3"/>
              </a:rPr>
              <a:t>http://www.gmup.org/</a:t>
            </a:r>
            <a:r>
              <a:rPr lang="en-US" sz="2000" dirty="0" smtClean="0"/>
              <a:t>)</a:t>
            </a:r>
          </a:p>
          <a:p>
            <a:pPr marL="800100" lvl="2" indent="0" eaLnBrk="1" hangingPunct="1">
              <a:buFontTx/>
              <a:buNone/>
              <a:defRPr/>
            </a:pPr>
            <a:r>
              <a:rPr lang="en-US" sz="2000" dirty="0" smtClean="0"/>
              <a:t>- global tomato residue study (27 trials/22 countries) </a:t>
            </a:r>
          </a:p>
          <a:p>
            <a:pPr marL="800100" lvl="2" indent="0" eaLnBrk="1" hangingPunct="1">
              <a:buFontTx/>
              <a:buNone/>
              <a:defRPr/>
            </a:pPr>
            <a:r>
              <a:rPr lang="en-US" sz="2000" dirty="0" smtClean="0"/>
              <a:t>- </a:t>
            </a:r>
            <a:r>
              <a:rPr lang="en-US" sz="2000" dirty="0"/>
              <a:t>g</a:t>
            </a:r>
            <a:r>
              <a:rPr lang="en-US" sz="2000" dirty="0" smtClean="0"/>
              <a:t>lobal blueberry residue study (28 trials/9 countries)</a:t>
            </a:r>
          </a:p>
          <a:p>
            <a:pPr marL="1612900" lvl="2" indent="-812800" eaLnBrk="1" hangingPunct="1">
              <a:buFontTx/>
              <a:buNone/>
              <a:defRPr/>
            </a:pPr>
            <a:r>
              <a:rPr lang="en-US" sz="2000" dirty="0" smtClean="0"/>
              <a:t>- </a:t>
            </a:r>
            <a:r>
              <a:rPr lang="en-US" sz="2000" dirty="0"/>
              <a:t>g</a:t>
            </a:r>
            <a:r>
              <a:rPr lang="en-US" sz="2000" dirty="0" smtClean="0"/>
              <a:t>lobal harmonization of crop groups and MRLs</a:t>
            </a:r>
          </a:p>
          <a:p>
            <a:pPr marL="800100" lvl="2" indent="0" eaLnBrk="1" hangingPunct="1">
              <a:buFontTx/>
              <a:buNone/>
              <a:defRPr/>
            </a:pPr>
            <a:r>
              <a:rPr lang="en-US" sz="2000" dirty="0" smtClean="0"/>
              <a:t>- involved in multi-national submissions and global registrations</a:t>
            </a:r>
          </a:p>
          <a:p>
            <a:pPr marL="800100" lvl="2" indent="0" eaLnBrk="1" hangingPunct="1">
              <a:buFontTx/>
              <a:buNone/>
              <a:defRPr/>
            </a:pPr>
            <a:r>
              <a:rPr lang="en-US" sz="2000" dirty="0" smtClean="0"/>
              <a:t>- involved in various Int’l regulatory groups (JMPR/CCPR/Codex)</a:t>
            </a:r>
          </a:p>
          <a:p>
            <a:pPr marL="800100" lvl="2" indent="0" eaLnBrk="1" hangingPunct="1">
              <a:buFontTx/>
              <a:buNone/>
              <a:defRPr/>
            </a:pPr>
            <a:r>
              <a:rPr lang="en-US" sz="2000" dirty="0" smtClean="0"/>
              <a:t>- capacity building with FAS – Thailand, Africa, Columbia, Brazil,</a:t>
            </a:r>
          </a:p>
          <a:p>
            <a:pPr marL="800100" lvl="2" indent="0" eaLnBrk="1" hangingPunct="1">
              <a:buFontTx/>
              <a:buNone/>
              <a:defRPr/>
            </a:pPr>
            <a:r>
              <a:rPr lang="en-US" sz="2000" dirty="0"/>
              <a:t> </a:t>
            </a:r>
            <a:r>
              <a:rPr lang="en-US" sz="2000" dirty="0" smtClean="0"/>
              <a:t>      Costa Rica, others</a:t>
            </a:r>
          </a:p>
          <a:p>
            <a:pPr marL="800100" lvl="2" indent="0" eaLnBrk="1" hangingPunct="1">
              <a:buFontTx/>
              <a:buNone/>
              <a:defRPr/>
            </a:pPr>
            <a:r>
              <a:rPr lang="en-US" sz="2000" dirty="0" smtClean="0"/>
              <a:t>- global priority-setting workshops, Sept. 2015</a:t>
            </a:r>
            <a:r>
              <a:rPr lang="en-US" sz="2000" dirty="0"/>
              <a:t> </a:t>
            </a:r>
            <a:r>
              <a:rPr lang="en-US" sz="2000" dirty="0" smtClean="0"/>
              <a:t>&amp; Oct. 2017</a:t>
            </a:r>
          </a:p>
          <a:p>
            <a:pPr lvl="2" indent="-342900" eaLnBrk="1" hangingPunct="1">
              <a:buFontTx/>
              <a:buChar char="-"/>
              <a:defRPr/>
            </a:pPr>
            <a:endParaRPr lang="en-US" dirty="0" smtClean="0"/>
          </a:p>
          <a:p>
            <a:pPr marL="812800" indent="-812800" eaLnBrk="1" hangingPunct="1">
              <a:defRPr/>
            </a:pPr>
            <a:endParaRPr lang="en-US" sz="2800" b="1" dirty="0" smtClean="0"/>
          </a:p>
          <a:p>
            <a:pPr marL="812800" indent="-812800" eaLnBrk="1" hangingPunct="1">
              <a:buFontTx/>
              <a:buNone/>
              <a:defRPr/>
            </a:pPr>
            <a:endParaRPr lang="en-US" b="1" dirty="0" smtClean="0"/>
          </a:p>
        </p:txBody>
      </p:sp>
    </p:spTree>
    <p:extLst>
      <p:ext uri="{BB962C8B-B14F-4D97-AF65-F5344CB8AC3E}">
        <p14:creationId xmlns:p14="http://schemas.microsoft.com/office/powerpoint/2010/main" val="72087456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152400" y="2895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48131" name="Rectangle 16"/>
          <p:cNvSpPr>
            <a:spLocks noChangeArrowheads="1"/>
          </p:cNvSpPr>
          <p:nvPr/>
        </p:nvSpPr>
        <p:spPr bwMode="auto">
          <a:xfrm>
            <a:off x="2978150" y="6013450"/>
            <a:ext cx="5099050" cy="311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17" name="Content Placeholder 2"/>
          <p:cNvSpPr>
            <a:spLocks noGrp="1"/>
          </p:cNvSpPr>
          <p:nvPr>
            <p:ph idx="1"/>
          </p:nvPr>
        </p:nvSpPr>
        <p:spPr bwMode="auto">
          <a:xfrm>
            <a:off x="521869" y="1161002"/>
            <a:ext cx="8229600" cy="40243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defRPr/>
            </a:pPr>
            <a:r>
              <a:rPr lang="en-US" sz="3600" b="1" dirty="0" smtClean="0"/>
              <a:t>Since its inception, IR-4 has facilitated:</a:t>
            </a:r>
          </a:p>
          <a:p>
            <a:pPr lvl="1">
              <a:defRPr/>
            </a:pPr>
            <a:r>
              <a:rPr lang="en-US" sz="2600" b="1" dirty="0" smtClean="0"/>
              <a:t>Registration of ~19,000 food crop uses</a:t>
            </a:r>
          </a:p>
          <a:p>
            <a:pPr lvl="1">
              <a:defRPr/>
            </a:pPr>
            <a:r>
              <a:rPr lang="en-US" sz="2600" b="1" dirty="0" smtClean="0"/>
              <a:t>Registration or amending of &gt;170 ornamental product labels, impacting &gt;44,000 crop uses</a:t>
            </a:r>
          </a:p>
          <a:p>
            <a:pPr lvl="1">
              <a:defRPr/>
            </a:pPr>
            <a:r>
              <a:rPr lang="en-US" sz="2600" b="1" dirty="0" smtClean="0"/>
              <a:t>Registration of numerous biopesticides (</a:t>
            </a:r>
            <a:r>
              <a:rPr lang="en-US" sz="2600" b="1" dirty="0" err="1" smtClean="0"/>
              <a:t>sprayable</a:t>
            </a:r>
            <a:r>
              <a:rPr lang="en-US" sz="2600" b="1" dirty="0" smtClean="0"/>
              <a:t> </a:t>
            </a:r>
            <a:r>
              <a:rPr lang="en-US" sz="2600" b="1" i="1" dirty="0" err="1" smtClean="0"/>
              <a:t>Bt</a:t>
            </a:r>
            <a:r>
              <a:rPr lang="en-US" sz="2600" b="1" dirty="0" smtClean="0"/>
              <a:t>, </a:t>
            </a:r>
            <a:r>
              <a:rPr lang="en-US" sz="2600" b="1" dirty="0" err="1" smtClean="0"/>
              <a:t>spinosad</a:t>
            </a:r>
            <a:r>
              <a:rPr lang="en-US" sz="2600" b="1" dirty="0" smtClean="0"/>
              <a:t> for organics, etc.)</a:t>
            </a:r>
          </a:p>
          <a:p>
            <a:pPr lvl="1">
              <a:defRPr/>
            </a:pPr>
            <a:r>
              <a:rPr lang="en-US" sz="2600" b="1" dirty="0" smtClean="0"/>
              <a:t>Registration of Plum </a:t>
            </a:r>
            <a:r>
              <a:rPr lang="en-US" sz="2600" b="1" dirty="0"/>
              <a:t>p</a:t>
            </a:r>
            <a:r>
              <a:rPr lang="en-US" sz="2600" b="1" dirty="0" smtClean="0"/>
              <a:t>ox resistant stone fruit</a:t>
            </a:r>
            <a:endParaRPr lang="en-US" sz="3600" b="1" dirty="0" smtClean="0"/>
          </a:p>
          <a:p>
            <a:pPr>
              <a:defRPr/>
            </a:pPr>
            <a:endParaRPr lang="en-US" sz="3600" dirty="0" smtClean="0"/>
          </a:p>
        </p:txBody>
      </p:sp>
      <p:sp>
        <p:nvSpPr>
          <p:cNvPr id="48133" name="Rectangle 1"/>
          <p:cNvSpPr>
            <a:spLocks noChangeArrowheads="1"/>
          </p:cNvSpPr>
          <p:nvPr/>
        </p:nvSpPr>
        <p:spPr bwMode="auto">
          <a:xfrm>
            <a:off x="310551" y="190947"/>
            <a:ext cx="8522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chemeClr val="bg1"/>
                </a:solidFill>
              </a:rPr>
              <a:t>        IR-4 Successes</a:t>
            </a:r>
            <a:endParaRPr lang="en-US" altLang="en-US" sz="2400" b="1" dirty="0"/>
          </a:p>
        </p:txBody>
      </p:sp>
    </p:spTree>
    <p:extLst>
      <p:ext uri="{BB962C8B-B14F-4D97-AF65-F5344CB8AC3E}">
        <p14:creationId xmlns:p14="http://schemas.microsoft.com/office/powerpoint/2010/main" val="81906618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1409700" y="224286"/>
            <a:ext cx="6324600" cy="5506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dirty="0" smtClean="0">
                <a:solidFill>
                  <a:schemeClr val="bg1"/>
                </a:solidFill>
              </a:rPr>
              <a:t>Economic Impact of IR-4</a:t>
            </a:r>
          </a:p>
        </p:txBody>
      </p:sp>
      <p:sp>
        <p:nvSpPr>
          <p:cNvPr id="50179" name="Content Placeholder 2"/>
          <p:cNvSpPr>
            <a:spLocks noGrp="1"/>
          </p:cNvSpPr>
          <p:nvPr>
            <p:ph idx="1"/>
          </p:nvPr>
        </p:nvSpPr>
        <p:spPr bwMode="auto">
          <a:xfrm>
            <a:off x="550653" y="1249393"/>
            <a:ext cx="8229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dirty="0" smtClean="0"/>
              <a:t>The Michigan State University Center for Economic Analysis (Dec. 2017) report</a:t>
            </a:r>
          </a:p>
          <a:p>
            <a:r>
              <a:rPr lang="en-US" altLang="en-US" sz="2800" b="1" dirty="0" smtClean="0"/>
              <a:t>For a combined total budget of ~$18 million, the IR-4 Project contributes/supports</a:t>
            </a:r>
          </a:p>
          <a:p>
            <a:pPr lvl="1"/>
            <a:r>
              <a:rPr lang="en-US" altLang="en-US" dirty="0" smtClean="0"/>
              <a:t>over $9.4 billion to annual US Gross Domestic Product </a:t>
            </a:r>
          </a:p>
          <a:p>
            <a:pPr lvl="1"/>
            <a:r>
              <a:rPr lang="en-US" altLang="en-US" dirty="0" smtClean="0"/>
              <a:t>over 95,000 jobs throughout the United States. </a:t>
            </a:r>
          </a:p>
          <a:p>
            <a:endParaRPr lang="en-US" altLang="en-US" dirty="0" smtClean="0"/>
          </a:p>
        </p:txBody>
      </p:sp>
    </p:spTree>
    <p:extLst>
      <p:ext uri="{BB962C8B-B14F-4D97-AF65-F5344CB8AC3E}">
        <p14:creationId xmlns:p14="http://schemas.microsoft.com/office/powerpoint/2010/main" val="9478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01925" y="207034"/>
            <a:ext cx="8522898" cy="619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dirty="0" smtClean="0">
                <a:solidFill>
                  <a:schemeClr val="bg1"/>
                </a:solidFill>
              </a:rPr>
              <a:t>IR-4’s Future??</a:t>
            </a:r>
          </a:p>
        </p:txBody>
      </p:sp>
      <p:sp>
        <p:nvSpPr>
          <p:cNvPr id="51203" name="Content Placeholder 2"/>
          <p:cNvSpPr>
            <a:spLocks noGrp="1"/>
          </p:cNvSpPr>
          <p:nvPr>
            <p:ph idx="1"/>
          </p:nvPr>
        </p:nvSpPr>
        <p:spPr bwMode="auto">
          <a:xfrm>
            <a:off x="553529" y="1255143"/>
            <a:ext cx="83820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After 54 years, the needs are still there, maybe more than ever</a:t>
            </a:r>
          </a:p>
          <a:p>
            <a:r>
              <a:rPr lang="en-US" altLang="en-US" dirty="0" smtClean="0"/>
              <a:t>Continue to address grower needs; there is significant specialty crop growers’ support</a:t>
            </a:r>
          </a:p>
          <a:p>
            <a:r>
              <a:rPr lang="en-US" altLang="en-US" dirty="0" smtClean="0"/>
              <a:t>Latest/safest pest control tools</a:t>
            </a:r>
          </a:p>
          <a:p>
            <a:r>
              <a:rPr lang="en-US" altLang="en-US" dirty="0" smtClean="0"/>
              <a:t>Invasive species research</a:t>
            </a:r>
          </a:p>
          <a:p>
            <a:r>
              <a:rPr lang="en-US" altLang="en-US" dirty="0" smtClean="0"/>
              <a:t>Enable expansion of U.S. exports</a:t>
            </a:r>
          </a:p>
        </p:txBody>
      </p:sp>
    </p:spTree>
    <p:extLst>
      <p:ext uri="{BB962C8B-B14F-4D97-AF65-F5344CB8AC3E}">
        <p14:creationId xmlns:p14="http://schemas.microsoft.com/office/powerpoint/2010/main" val="208427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62388" y="1000125"/>
            <a:ext cx="2379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27" name="Rectangle 3"/>
          <p:cNvSpPr>
            <a:spLocks noChangeArrowheads="1"/>
          </p:cNvSpPr>
          <p:nvPr/>
        </p:nvSpPr>
        <p:spPr bwMode="auto">
          <a:xfrm>
            <a:off x="2801938" y="979488"/>
            <a:ext cx="50180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28" name="Rectangle 4"/>
          <p:cNvSpPr>
            <a:spLocks noChangeArrowheads="1"/>
          </p:cNvSpPr>
          <p:nvPr/>
        </p:nvSpPr>
        <p:spPr bwMode="auto">
          <a:xfrm>
            <a:off x="1342042" y="257175"/>
            <a:ext cx="5988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solidFill>
                  <a:schemeClr val="bg1"/>
                </a:solidFill>
              </a:rPr>
              <a:t>           For More Information Contact …</a:t>
            </a:r>
          </a:p>
        </p:txBody>
      </p:sp>
      <p:sp>
        <p:nvSpPr>
          <p:cNvPr id="52229" name="Rectangle 5"/>
          <p:cNvSpPr>
            <a:spLocks noChangeArrowheads="1"/>
          </p:cNvSpPr>
          <p:nvPr/>
        </p:nvSpPr>
        <p:spPr bwMode="auto">
          <a:xfrm>
            <a:off x="5200650" y="3946525"/>
            <a:ext cx="3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52230" name="Group 6"/>
          <p:cNvGrpSpPr>
            <a:grpSpLocks/>
          </p:cNvGrpSpPr>
          <p:nvPr/>
        </p:nvGrpSpPr>
        <p:grpSpPr bwMode="auto">
          <a:xfrm>
            <a:off x="685800" y="4953000"/>
            <a:ext cx="1752600" cy="1447800"/>
            <a:chOff x="1568" y="1139"/>
            <a:chExt cx="446" cy="429"/>
          </a:xfrm>
        </p:grpSpPr>
        <p:sp>
          <p:nvSpPr>
            <p:cNvPr id="52246" name="Freeform 7"/>
            <p:cNvSpPr>
              <a:spLocks/>
            </p:cNvSpPr>
            <p:nvPr/>
          </p:nvSpPr>
          <p:spPr bwMode="auto">
            <a:xfrm>
              <a:off x="1585" y="1150"/>
              <a:ext cx="418" cy="414"/>
            </a:xfrm>
            <a:custGeom>
              <a:avLst/>
              <a:gdLst>
                <a:gd name="T0" fmla="*/ 177 w 418"/>
                <a:gd name="T1" fmla="*/ 13 h 414"/>
                <a:gd name="T2" fmla="*/ 132 w 418"/>
                <a:gd name="T3" fmla="*/ 0 h 414"/>
                <a:gd name="T4" fmla="*/ 85 w 418"/>
                <a:gd name="T5" fmla="*/ 8 h 414"/>
                <a:gd name="T6" fmla="*/ 44 w 418"/>
                <a:gd name="T7" fmla="*/ 37 h 414"/>
                <a:gd name="T8" fmla="*/ 10 w 418"/>
                <a:gd name="T9" fmla="*/ 85 h 414"/>
                <a:gd name="T10" fmla="*/ 2 w 418"/>
                <a:gd name="T11" fmla="*/ 137 h 414"/>
                <a:gd name="T12" fmla="*/ 0 w 418"/>
                <a:gd name="T13" fmla="*/ 175 h 414"/>
                <a:gd name="T14" fmla="*/ 7 w 418"/>
                <a:gd name="T15" fmla="*/ 226 h 414"/>
                <a:gd name="T16" fmla="*/ 36 w 418"/>
                <a:gd name="T17" fmla="*/ 292 h 414"/>
                <a:gd name="T18" fmla="*/ 71 w 418"/>
                <a:gd name="T19" fmla="*/ 333 h 414"/>
                <a:gd name="T20" fmla="*/ 173 w 418"/>
                <a:gd name="T21" fmla="*/ 358 h 414"/>
                <a:gd name="T22" fmla="*/ 255 w 418"/>
                <a:gd name="T23" fmla="*/ 399 h 414"/>
                <a:gd name="T24" fmla="*/ 308 w 418"/>
                <a:gd name="T25" fmla="*/ 414 h 414"/>
                <a:gd name="T26" fmla="*/ 343 w 418"/>
                <a:gd name="T27" fmla="*/ 405 h 414"/>
                <a:gd name="T28" fmla="*/ 381 w 418"/>
                <a:gd name="T29" fmla="*/ 363 h 414"/>
                <a:gd name="T30" fmla="*/ 406 w 418"/>
                <a:gd name="T31" fmla="*/ 308 h 414"/>
                <a:gd name="T32" fmla="*/ 418 w 418"/>
                <a:gd name="T33" fmla="*/ 225 h 414"/>
                <a:gd name="T34" fmla="*/ 396 w 418"/>
                <a:gd name="T35" fmla="*/ 166 h 414"/>
                <a:gd name="T36" fmla="*/ 321 w 418"/>
                <a:gd name="T37" fmla="*/ 137 h 414"/>
                <a:gd name="T38" fmla="*/ 278 w 418"/>
                <a:gd name="T39" fmla="*/ 103 h 414"/>
                <a:gd name="T40" fmla="*/ 177 w 418"/>
                <a:gd name="T41" fmla="*/ 13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8"/>
                <a:gd name="T64" fmla="*/ 0 h 414"/>
                <a:gd name="T65" fmla="*/ 418 w 418"/>
                <a:gd name="T66" fmla="*/ 414 h 4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8" h="414">
                  <a:moveTo>
                    <a:pt x="177" y="13"/>
                  </a:moveTo>
                  <a:lnTo>
                    <a:pt x="132" y="0"/>
                  </a:lnTo>
                  <a:lnTo>
                    <a:pt x="85" y="8"/>
                  </a:lnTo>
                  <a:lnTo>
                    <a:pt x="44" y="37"/>
                  </a:lnTo>
                  <a:lnTo>
                    <a:pt x="10" y="85"/>
                  </a:lnTo>
                  <a:lnTo>
                    <a:pt x="2" y="137"/>
                  </a:lnTo>
                  <a:lnTo>
                    <a:pt x="0" y="175"/>
                  </a:lnTo>
                  <a:lnTo>
                    <a:pt x="7" y="226"/>
                  </a:lnTo>
                  <a:lnTo>
                    <a:pt x="36" y="292"/>
                  </a:lnTo>
                  <a:lnTo>
                    <a:pt x="71" y="333"/>
                  </a:lnTo>
                  <a:lnTo>
                    <a:pt x="173" y="358"/>
                  </a:lnTo>
                  <a:lnTo>
                    <a:pt x="255" y="399"/>
                  </a:lnTo>
                  <a:lnTo>
                    <a:pt x="308" y="414"/>
                  </a:lnTo>
                  <a:lnTo>
                    <a:pt x="343" y="405"/>
                  </a:lnTo>
                  <a:lnTo>
                    <a:pt x="381" y="363"/>
                  </a:lnTo>
                  <a:lnTo>
                    <a:pt x="406" y="308"/>
                  </a:lnTo>
                  <a:lnTo>
                    <a:pt x="418" y="225"/>
                  </a:lnTo>
                  <a:lnTo>
                    <a:pt x="396" y="166"/>
                  </a:lnTo>
                  <a:lnTo>
                    <a:pt x="321" y="137"/>
                  </a:lnTo>
                  <a:lnTo>
                    <a:pt x="278" y="103"/>
                  </a:lnTo>
                  <a:lnTo>
                    <a:pt x="177" y="13"/>
                  </a:lnTo>
                  <a:close/>
                </a:path>
              </a:pathLst>
            </a:custGeom>
            <a:solidFill>
              <a:srgbClr val="FFFA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7" name="Freeform 8"/>
            <p:cNvSpPr>
              <a:spLocks/>
            </p:cNvSpPr>
            <p:nvPr/>
          </p:nvSpPr>
          <p:spPr bwMode="auto">
            <a:xfrm>
              <a:off x="1587" y="1156"/>
              <a:ext cx="416" cy="403"/>
            </a:xfrm>
            <a:custGeom>
              <a:avLst/>
              <a:gdLst>
                <a:gd name="T0" fmla="*/ 113 w 416"/>
                <a:gd name="T1" fmla="*/ 54 h 403"/>
                <a:gd name="T2" fmla="*/ 90 w 416"/>
                <a:gd name="T3" fmla="*/ 62 h 403"/>
                <a:gd name="T4" fmla="*/ 68 w 416"/>
                <a:gd name="T5" fmla="*/ 63 h 403"/>
                <a:gd name="T6" fmla="*/ 49 w 416"/>
                <a:gd name="T7" fmla="*/ 81 h 403"/>
                <a:gd name="T8" fmla="*/ 37 w 416"/>
                <a:gd name="T9" fmla="*/ 104 h 403"/>
                <a:gd name="T10" fmla="*/ 37 w 416"/>
                <a:gd name="T11" fmla="*/ 135 h 403"/>
                <a:gd name="T12" fmla="*/ 47 w 416"/>
                <a:gd name="T13" fmla="*/ 163 h 403"/>
                <a:gd name="T14" fmla="*/ 90 w 416"/>
                <a:gd name="T15" fmla="*/ 194 h 403"/>
                <a:gd name="T16" fmla="*/ 109 w 416"/>
                <a:gd name="T17" fmla="*/ 211 h 403"/>
                <a:gd name="T18" fmla="*/ 119 w 416"/>
                <a:gd name="T19" fmla="*/ 232 h 403"/>
                <a:gd name="T20" fmla="*/ 131 w 416"/>
                <a:gd name="T21" fmla="*/ 271 h 403"/>
                <a:gd name="T22" fmla="*/ 242 w 416"/>
                <a:gd name="T23" fmla="*/ 364 h 403"/>
                <a:gd name="T24" fmla="*/ 264 w 416"/>
                <a:gd name="T25" fmla="*/ 371 h 403"/>
                <a:gd name="T26" fmla="*/ 291 w 416"/>
                <a:gd name="T27" fmla="*/ 373 h 403"/>
                <a:gd name="T28" fmla="*/ 310 w 416"/>
                <a:gd name="T29" fmla="*/ 368 h 403"/>
                <a:gd name="T30" fmla="*/ 328 w 416"/>
                <a:gd name="T31" fmla="*/ 359 h 403"/>
                <a:gd name="T32" fmla="*/ 341 w 416"/>
                <a:gd name="T33" fmla="*/ 337 h 403"/>
                <a:gd name="T34" fmla="*/ 364 w 416"/>
                <a:gd name="T35" fmla="*/ 296 h 403"/>
                <a:gd name="T36" fmla="*/ 373 w 416"/>
                <a:gd name="T37" fmla="*/ 263 h 403"/>
                <a:gd name="T38" fmla="*/ 372 w 416"/>
                <a:gd name="T39" fmla="*/ 229 h 403"/>
                <a:gd name="T40" fmla="*/ 355 w 416"/>
                <a:gd name="T41" fmla="*/ 201 h 403"/>
                <a:gd name="T42" fmla="*/ 333 w 416"/>
                <a:gd name="T43" fmla="*/ 185 h 403"/>
                <a:gd name="T44" fmla="*/ 310 w 416"/>
                <a:gd name="T45" fmla="*/ 167 h 403"/>
                <a:gd name="T46" fmla="*/ 300 w 416"/>
                <a:gd name="T47" fmla="*/ 145 h 403"/>
                <a:gd name="T48" fmla="*/ 288 w 416"/>
                <a:gd name="T49" fmla="*/ 104 h 403"/>
                <a:gd name="T50" fmla="*/ 314 w 416"/>
                <a:gd name="T51" fmla="*/ 126 h 403"/>
                <a:gd name="T52" fmla="*/ 358 w 416"/>
                <a:gd name="T53" fmla="*/ 144 h 403"/>
                <a:gd name="T54" fmla="*/ 389 w 416"/>
                <a:gd name="T55" fmla="*/ 161 h 403"/>
                <a:gd name="T56" fmla="*/ 416 w 416"/>
                <a:gd name="T57" fmla="*/ 220 h 403"/>
                <a:gd name="T58" fmla="*/ 402 w 416"/>
                <a:gd name="T59" fmla="*/ 308 h 403"/>
                <a:gd name="T60" fmla="*/ 383 w 416"/>
                <a:gd name="T61" fmla="*/ 355 h 403"/>
                <a:gd name="T62" fmla="*/ 351 w 416"/>
                <a:gd name="T63" fmla="*/ 387 h 403"/>
                <a:gd name="T64" fmla="*/ 328 w 416"/>
                <a:gd name="T65" fmla="*/ 403 h 403"/>
                <a:gd name="T66" fmla="*/ 292 w 416"/>
                <a:gd name="T67" fmla="*/ 403 h 403"/>
                <a:gd name="T68" fmla="*/ 250 w 416"/>
                <a:gd name="T69" fmla="*/ 389 h 403"/>
                <a:gd name="T70" fmla="*/ 171 w 416"/>
                <a:gd name="T71" fmla="*/ 352 h 403"/>
                <a:gd name="T72" fmla="*/ 50 w 416"/>
                <a:gd name="T73" fmla="*/ 317 h 403"/>
                <a:gd name="T74" fmla="*/ 0 w 416"/>
                <a:gd name="T75" fmla="*/ 185 h 403"/>
                <a:gd name="T76" fmla="*/ 3 w 416"/>
                <a:gd name="T77" fmla="*/ 112 h 403"/>
                <a:gd name="T78" fmla="*/ 30 w 416"/>
                <a:gd name="T79" fmla="*/ 50 h 403"/>
                <a:gd name="T80" fmla="*/ 68 w 416"/>
                <a:gd name="T81" fmla="*/ 12 h 403"/>
                <a:gd name="T82" fmla="*/ 121 w 416"/>
                <a:gd name="T83" fmla="*/ 3 h 403"/>
                <a:gd name="T84" fmla="*/ 160 w 416"/>
                <a:gd name="T85" fmla="*/ 0 h 403"/>
                <a:gd name="T86" fmla="*/ 182 w 416"/>
                <a:gd name="T87" fmla="*/ 9 h 403"/>
                <a:gd name="T88" fmla="*/ 113 w 416"/>
                <a:gd name="T89" fmla="*/ 54 h 4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6"/>
                <a:gd name="T136" fmla="*/ 0 h 403"/>
                <a:gd name="T137" fmla="*/ 416 w 416"/>
                <a:gd name="T138" fmla="*/ 403 h 4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6" h="403">
                  <a:moveTo>
                    <a:pt x="113" y="54"/>
                  </a:moveTo>
                  <a:lnTo>
                    <a:pt x="90" y="62"/>
                  </a:lnTo>
                  <a:lnTo>
                    <a:pt x="68" y="63"/>
                  </a:lnTo>
                  <a:lnTo>
                    <a:pt x="49" y="81"/>
                  </a:lnTo>
                  <a:lnTo>
                    <a:pt x="37" y="104"/>
                  </a:lnTo>
                  <a:lnTo>
                    <a:pt x="37" y="135"/>
                  </a:lnTo>
                  <a:lnTo>
                    <a:pt x="47" y="163"/>
                  </a:lnTo>
                  <a:lnTo>
                    <a:pt x="90" y="194"/>
                  </a:lnTo>
                  <a:lnTo>
                    <a:pt x="109" y="211"/>
                  </a:lnTo>
                  <a:lnTo>
                    <a:pt x="119" y="232"/>
                  </a:lnTo>
                  <a:lnTo>
                    <a:pt x="131" y="271"/>
                  </a:lnTo>
                  <a:lnTo>
                    <a:pt x="242" y="364"/>
                  </a:lnTo>
                  <a:lnTo>
                    <a:pt x="264" y="371"/>
                  </a:lnTo>
                  <a:lnTo>
                    <a:pt x="291" y="373"/>
                  </a:lnTo>
                  <a:lnTo>
                    <a:pt x="310" y="368"/>
                  </a:lnTo>
                  <a:lnTo>
                    <a:pt x="328" y="359"/>
                  </a:lnTo>
                  <a:lnTo>
                    <a:pt x="341" y="337"/>
                  </a:lnTo>
                  <a:lnTo>
                    <a:pt x="364" y="296"/>
                  </a:lnTo>
                  <a:lnTo>
                    <a:pt x="373" y="263"/>
                  </a:lnTo>
                  <a:lnTo>
                    <a:pt x="372" y="229"/>
                  </a:lnTo>
                  <a:lnTo>
                    <a:pt x="355" y="201"/>
                  </a:lnTo>
                  <a:lnTo>
                    <a:pt x="333" y="185"/>
                  </a:lnTo>
                  <a:lnTo>
                    <a:pt x="310" y="167"/>
                  </a:lnTo>
                  <a:lnTo>
                    <a:pt x="300" y="145"/>
                  </a:lnTo>
                  <a:lnTo>
                    <a:pt x="288" y="104"/>
                  </a:lnTo>
                  <a:lnTo>
                    <a:pt x="314" y="126"/>
                  </a:lnTo>
                  <a:lnTo>
                    <a:pt x="358" y="144"/>
                  </a:lnTo>
                  <a:lnTo>
                    <a:pt x="389" y="161"/>
                  </a:lnTo>
                  <a:lnTo>
                    <a:pt x="416" y="220"/>
                  </a:lnTo>
                  <a:lnTo>
                    <a:pt x="402" y="308"/>
                  </a:lnTo>
                  <a:lnTo>
                    <a:pt x="383" y="355"/>
                  </a:lnTo>
                  <a:lnTo>
                    <a:pt x="351" y="387"/>
                  </a:lnTo>
                  <a:lnTo>
                    <a:pt x="328" y="403"/>
                  </a:lnTo>
                  <a:lnTo>
                    <a:pt x="292" y="403"/>
                  </a:lnTo>
                  <a:lnTo>
                    <a:pt x="250" y="389"/>
                  </a:lnTo>
                  <a:lnTo>
                    <a:pt x="171" y="352"/>
                  </a:lnTo>
                  <a:lnTo>
                    <a:pt x="50" y="317"/>
                  </a:lnTo>
                  <a:lnTo>
                    <a:pt x="0" y="185"/>
                  </a:lnTo>
                  <a:lnTo>
                    <a:pt x="3" y="112"/>
                  </a:lnTo>
                  <a:lnTo>
                    <a:pt x="30" y="50"/>
                  </a:lnTo>
                  <a:lnTo>
                    <a:pt x="68" y="12"/>
                  </a:lnTo>
                  <a:lnTo>
                    <a:pt x="121" y="3"/>
                  </a:lnTo>
                  <a:lnTo>
                    <a:pt x="160" y="0"/>
                  </a:lnTo>
                  <a:lnTo>
                    <a:pt x="182" y="9"/>
                  </a:lnTo>
                  <a:lnTo>
                    <a:pt x="113" y="54"/>
                  </a:lnTo>
                  <a:close/>
                </a:path>
              </a:pathLst>
            </a:custGeom>
            <a:solidFill>
              <a:srgbClr val="D6D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8" name="Freeform 9"/>
            <p:cNvSpPr>
              <a:spLocks/>
            </p:cNvSpPr>
            <p:nvPr/>
          </p:nvSpPr>
          <p:spPr bwMode="auto">
            <a:xfrm>
              <a:off x="1570" y="1139"/>
              <a:ext cx="336" cy="371"/>
            </a:xfrm>
            <a:custGeom>
              <a:avLst/>
              <a:gdLst>
                <a:gd name="T0" fmla="*/ 136 w 336"/>
                <a:gd name="T1" fmla="*/ 41 h 371"/>
                <a:gd name="T2" fmla="*/ 268 w 336"/>
                <a:gd name="T3" fmla="*/ 4 h 371"/>
                <a:gd name="T4" fmla="*/ 301 w 336"/>
                <a:gd name="T5" fmla="*/ 0 h 371"/>
                <a:gd name="T6" fmla="*/ 321 w 336"/>
                <a:gd name="T7" fmla="*/ 22 h 371"/>
                <a:gd name="T8" fmla="*/ 305 w 336"/>
                <a:gd name="T9" fmla="*/ 176 h 371"/>
                <a:gd name="T10" fmla="*/ 290 w 336"/>
                <a:gd name="T11" fmla="*/ 237 h 371"/>
                <a:gd name="T12" fmla="*/ 249 w 336"/>
                <a:gd name="T13" fmla="*/ 237 h 371"/>
                <a:gd name="T14" fmla="*/ 283 w 336"/>
                <a:gd name="T15" fmla="*/ 252 h 371"/>
                <a:gd name="T16" fmla="*/ 325 w 336"/>
                <a:gd name="T17" fmla="*/ 264 h 371"/>
                <a:gd name="T18" fmla="*/ 327 w 336"/>
                <a:gd name="T19" fmla="*/ 297 h 371"/>
                <a:gd name="T20" fmla="*/ 336 w 336"/>
                <a:gd name="T21" fmla="*/ 349 h 371"/>
                <a:gd name="T22" fmla="*/ 324 w 336"/>
                <a:gd name="T23" fmla="*/ 371 h 371"/>
                <a:gd name="T24" fmla="*/ 70 w 336"/>
                <a:gd name="T25" fmla="*/ 363 h 371"/>
                <a:gd name="T26" fmla="*/ 48 w 336"/>
                <a:gd name="T27" fmla="*/ 356 h 371"/>
                <a:gd name="T28" fmla="*/ 39 w 336"/>
                <a:gd name="T29" fmla="*/ 316 h 371"/>
                <a:gd name="T30" fmla="*/ 23 w 336"/>
                <a:gd name="T31" fmla="*/ 281 h 371"/>
                <a:gd name="T32" fmla="*/ 25 w 336"/>
                <a:gd name="T33" fmla="*/ 271 h 371"/>
                <a:gd name="T34" fmla="*/ 13 w 336"/>
                <a:gd name="T35" fmla="*/ 265 h 371"/>
                <a:gd name="T36" fmla="*/ 10 w 336"/>
                <a:gd name="T37" fmla="*/ 249 h 371"/>
                <a:gd name="T38" fmla="*/ 0 w 336"/>
                <a:gd name="T39" fmla="*/ 225 h 371"/>
                <a:gd name="T40" fmla="*/ 6 w 336"/>
                <a:gd name="T41" fmla="*/ 209 h 371"/>
                <a:gd name="T42" fmla="*/ 4 w 336"/>
                <a:gd name="T43" fmla="*/ 187 h 371"/>
                <a:gd name="T44" fmla="*/ 15 w 336"/>
                <a:gd name="T45" fmla="*/ 202 h 371"/>
                <a:gd name="T46" fmla="*/ 39 w 336"/>
                <a:gd name="T47" fmla="*/ 250 h 371"/>
                <a:gd name="T48" fmla="*/ 38 w 336"/>
                <a:gd name="T49" fmla="*/ 222 h 371"/>
                <a:gd name="T50" fmla="*/ 29 w 336"/>
                <a:gd name="T51" fmla="*/ 200 h 371"/>
                <a:gd name="T52" fmla="*/ 41 w 336"/>
                <a:gd name="T53" fmla="*/ 186 h 371"/>
                <a:gd name="T54" fmla="*/ 54 w 336"/>
                <a:gd name="T55" fmla="*/ 202 h 371"/>
                <a:gd name="T56" fmla="*/ 48 w 336"/>
                <a:gd name="T57" fmla="*/ 222 h 371"/>
                <a:gd name="T58" fmla="*/ 59 w 336"/>
                <a:gd name="T59" fmla="*/ 266 h 371"/>
                <a:gd name="T60" fmla="*/ 63 w 336"/>
                <a:gd name="T61" fmla="*/ 209 h 371"/>
                <a:gd name="T62" fmla="*/ 63 w 336"/>
                <a:gd name="T63" fmla="*/ 199 h 371"/>
                <a:gd name="T64" fmla="*/ 64 w 336"/>
                <a:gd name="T65" fmla="*/ 193 h 371"/>
                <a:gd name="T66" fmla="*/ 69 w 336"/>
                <a:gd name="T67" fmla="*/ 183 h 371"/>
                <a:gd name="T68" fmla="*/ 78 w 336"/>
                <a:gd name="T69" fmla="*/ 171 h 371"/>
                <a:gd name="T70" fmla="*/ 82 w 336"/>
                <a:gd name="T71" fmla="*/ 162 h 371"/>
                <a:gd name="T72" fmla="*/ 113 w 336"/>
                <a:gd name="T73" fmla="*/ 173 h 371"/>
                <a:gd name="T74" fmla="*/ 89 w 336"/>
                <a:gd name="T75" fmla="*/ 247 h 371"/>
                <a:gd name="T76" fmla="*/ 104 w 336"/>
                <a:gd name="T77" fmla="*/ 259 h 371"/>
                <a:gd name="T78" fmla="*/ 97 w 336"/>
                <a:gd name="T79" fmla="*/ 269 h 371"/>
                <a:gd name="T80" fmla="*/ 88 w 336"/>
                <a:gd name="T81" fmla="*/ 318 h 371"/>
                <a:gd name="T82" fmla="*/ 119 w 336"/>
                <a:gd name="T83" fmla="*/ 299 h 371"/>
                <a:gd name="T84" fmla="*/ 117 w 336"/>
                <a:gd name="T85" fmla="*/ 277 h 371"/>
                <a:gd name="T86" fmla="*/ 155 w 336"/>
                <a:gd name="T87" fmla="*/ 266 h 371"/>
                <a:gd name="T88" fmla="*/ 166 w 336"/>
                <a:gd name="T89" fmla="*/ 261 h 371"/>
                <a:gd name="T90" fmla="*/ 177 w 336"/>
                <a:gd name="T91" fmla="*/ 239 h 371"/>
                <a:gd name="T92" fmla="*/ 138 w 336"/>
                <a:gd name="T93" fmla="*/ 186 h 371"/>
                <a:gd name="T94" fmla="*/ 116 w 336"/>
                <a:gd name="T95" fmla="*/ 92 h 371"/>
                <a:gd name="T96" fmla="*/ 113 w 336"/>
                <a:gd name="T97" fmla="*/ 57 h 3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6"/>
                <a:gd name="T148" fmla="*/ 0 h 371"/>
                <a:gd name="T149" fmla="*/ 336 w 336"/>
                <a:gd name="T150" fmla="*/ 371 h 3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6" h="371">
                  <a:moveTo>
                    <a:pt x="113" y="57"/>
                  </a:moveTo>
                  <a:lnTo>
                    <a:pt x="136" y="41"/>
                  </a:lnTo>
                  <a:lnTo>
                    <a:pt x="202" y="19"/>
                  </a:lnTo>
                  <a:lnTo>
                    <a:pt x="268" y="4"/>
                  </a:lnTo>
                  <a:lnTo>
                    <a:pt x="290" y="0"/>
                  </a:lnTo>
                  <a:lnTo>
                    <a:pt x="301" y="0"/>
                  </a:lnTo>
                  <a:lnTo>
                    <a:pt x="311" y="7"/>
                  </a:lnTo>
                  <a:lnTo>
                    <a:pt x="321" y="22"/>
                  </a:lnTo>
                  <a:lnTo>
                    <a:pt x="324" y="38"/>
                  </a:lnTo>
                  <a:lnTo>
                    <a:pt x="305" y="176"/>
                  </a:lnTo>
                  <a:lnTo>
                    <a:pt x="298" y="227"/>
                  </a:lnTo>
                  <a:lnTo>
                    <a:pt x="290" y="237"/>
                  </a:lnTo>
                  <a:lnTo>
                    <a:pt x="262" y="231"/>
                  </a:lnTo>
                  <a:lnTo>
                    <a:pt x="249" y="237"/>
                  </a:lnTo>
                  <a:lnTo>
                    <a:pt x="264" y="247"/>
                  </a:lnTo>
                  <a:lnTo>
                    <a:pt x="283" y="252"/>
                  </a:lnTo>
                  <a:lnTo>
                    <a:pt x="284" y="264"/>
                  </a:lnTo>
                  <a:lnTo>
                    <a:pt x="325" y="264"/>
                  </a:lnTo>
                  <a:lnTo>
                    <a:pt x="331" y="264"/>
                  </a:lnTo>
                  <a:lnTo>
                    <a:pt x="327" y="297"/>
                  </a:lnTo>
                  <a:lnTo>
                    <a:pt x="323" y="334"/>
                  </a:lnTo>
                  <a:lnTo>
                    <a:pt x="336" y="349"/>
                  </a:lnTo>
                  <a:lnTo>
                    <a:pt x="336" y="357"/>
                  </a:lnTo>
                  <a:lnTo>
                    <a:pt x="324" y="371"/>
                  </a:lnTo>
                  <a:lnTo>
                    <a:pt x="138" y="359"/>
                  </a:lnTo>
                  <a:lnTo>
                    <a:pt x="70" y="363"/>
                  </a:lnTo>
                  <a:lnTo>
                    <a:pt x="61" y="357"/>
                  </a:lnTo>
                  <a:lnTo>
                    <a:pt x="48" y="356"/>
                  </a:lnTo>
                  <a:lnTo>
                    <a:pt x="44" y="352"/>
                  </a:lnTo>
                  <a:lnTo>
                    <a:pt x="39" y="316"/>
                  </a:lnTo>
                  <a:lnTo>
                    <a:pt x="29" y="284"/>
                  </a:lnTo>
                  <a:lnTo>
                    <a:pt x="23" y="281"/>
                  </a:lnTo>
                  <a:lnTo>
                    <a:pt x="23" y="275"/>
                  </a:lnTo>
                  <a:lnTo>
                    <a:pt x="25" y="271"/>
                  </a:lnTo>
                  <a:lnTo>
                    <a:pt x="23" y="259"/>
                  </a:lnTo>
                  <a:lnTo>
                    <a:pt x="13" y="265"/>
                  </a:lnTo>
                  <a:lnTo>
                    <a:pt x="6" y="264"/>
                  </a:lnTo>
                  <a:lnTo>
                    <a:pt x="10" y="249"/>
                  </a:lnTo>
                  <a:lnTo>
                    <a:pt x="1" y="236"/>
                  </a:lnTo>
                  <a:lnTo>
                    <a:pt x="0" y="225"/>
                  </a:lnTo>
                  <a:lnTo>
                    <a:pt x="0" y="215"/>
                  </a:lnTo>
                  <a:lnTo>
                    <a:pt x="6" y="209"/>
                  </a:lnTo>
                  <a:lnTo>
                    <a:pt x="9" y="203"/>
                  </a:lnTo>
                  <a:lnTo>
                    <a:pt x="4" y="187"/>
                  </a:lnTo>
                  <a:lnTo>
                    <a:pt x="13" y="183"/>
                  </a:lnTo>
                  <a:lnTo>
                    <a:pt x="15" y="202"/>
                  </a:lnTo>
                  <a:lnTo>
                    <a:pt x="22" y="202"/>
                  </a:lnTo>
                  <a:lnTo>
                    <a:pt x="39" y="250"/>
                  </a:lnTo>
                  <a:lnTo>
                    <a:pt x="44" y="233"/>
                  </a:lnTo>
                  <a:lnTo>
                    <a:pt x="38" y="222"/>
                  </a:lnTo>
                  <a:lnTo>
                    <a:pt x="32" y="212"/>
                  </a:lnTo>
                  <a:lnTo>
                    <a:pt x="29" y="200"/>
                  </a:lnTo>
                  <a:lnTo>
                    <a:pt x="34" y="189"/>
                  </a:lnTo>
                  <a:lnTo>
                    <a:pt x="41" y="186"/>
                  </a:lnTo>
                  <a:lnTo>
                    <a:pt x="50" y="189"/>
                  </a:lnTo>
                  <a:lnTo>
                    <a:pt x="54" y="202"/>
                  </a:lnTo>
                  <a:lnTo>
                    <a:pt x="54" y="209"/>
                  </a:lnTo>
                  <a:lnTo>
                    <a:pt x="48" y="222"/>
                  </a:lnTo>
                  <a:lnTo>
                    <a:pt x="50" y="236"/>
                  </a:lnTo>
                  <a:lnTo>
                    <a:pt x="59" y="266"/>
                  </a:lnTo>
                  <a:lnTo>
                    <a:pt x="64" y="214"/>
                  </a:lnTo>
                  <a:lnTo>
                    <a:pt x="63" y="209"/>
                  </a:lnTo>
                  <a:lnTo>
                    <a:pt x="64" y="205"/>
                  </a:lnTo>
                  <a:lnTo>
                    <a:pt x="63" y="199"/>
                  </a:lnTo>
                  <a:lnTo>
                    <a:pt x="66" y="196"/>
                  </a:lnTo>
                  <a:lnTo>
                    <a:pt x="64" y="193"/>
                  </a:lnTo>
                  <a:lnTo>
                    <a:pt x="67" y="189"/>
                  </a:lnTo>
                  <a:lnTo>
                    <a:pt x="69" y="183"/>
                  </a:lnTo>
                  <a:lnTo>
                    <a:pt x="69" y="173"/>
                  </a:lnTo>
                  <a:lnTo>
                    <a:pt x="78" y="171"/>
                  </a:lnTo>
                  <a:lnTo>
                    <a:pt x="82" y="171"/>
                  </a:lnTo>
                  <a:lnTo>
                    <a:pt x="82" y="162"/>
                  </a:lnTo>
                  <a:lnTo>
                    <a:pt x="105" y="155"/>
                  </a:lnTo>
                  <a:lnTo>
                    <a:pt x="113" y="173"/>
                  </a:lnTo>
                  <a:lnTo>
                    <a:pt x="89" y="244"/>
                  </a:lnTo>
                  <a:lnTo>
                    <a:pt x="89" y="247"/>
                  </a:lnTo>
                  <a:lnTo>
                    <a:pt x="101" y="255"/>
                  </a:lnTo>
                  <a:lnTo>
                    <a:pt x="104" y="259"/>
                  </a:lnTo>
                  <a:lnTo>
                    <a:pt x="104" y="265"/>
                  </a:lnTo>
                  <a:lnTo>
                    <a:pt x="97" y="269"/>
                  </a:lnTo>
                  <a:lnTo>
                    <a:pt x="92" y="287"/>
                  </a:lnTo>
                  <a:lnTo>
                    <a:pt x="88" y="318"/>
                  </a:lnTo>
                  <a:lnTo>
                    <a:pt x="104" y="300"/>
                  </a:lnTo>
                  <a:lnTo>
                    <a:pt x="119" y="299"/>
                  </a:lnTo>
                  <a:lnTo>
                    <a:pt x="116" y="284"/>
                  </a:lnTo>
                  <a:lnTo>
                    <a:pt x="117" y="277"/>
                  </a:lnTo>
                  <a:lnTo>
                    <a:pt x="157" y="272"/>
                  </a:lnTo>
                  <a:lnTo>
                    <a:pt x="155" y="266"/>
                  </a:lnTo>
                  <a:lnTo>
                    <a:pt x="161" y="262"/>
                  </a:lnTo>
                  <a:lnTo>
                    <a:pt x="166" y="261"/>
                  </a:lnTo>
                  <a:lnTo>
                    <a:pt x="177" y="250"/>
                  </a:lnTo>
                  <a:lnTo>
                    <a:pt x="177" y="239"/>
                  </a:lnTo>
                  <a:lnTo>
                    <a:pt x="147" y="227"/>
                  </a:lnTo>
                  <a:lnTo>
                    <a:pt x="138" y="186"/>
                  </a:lnTo>
                  <a:lnTo>
                    <a:pt x="123" y="121"/>
                  </a:lnTo>
                  <a:lnTo>
                    <a:pt x="116" y="92"/>
                  </a:lnTo>
                  <a:lnTo>
                    <a:pt x="113" y="64"/>
                  </a:lnTo>
                  <a:lnTo>
                    <a:pt x="113"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9" name="Freeform 10"/>
            <p:cNvSpPr>
              <a:spLocks/>
            </p:cNvSpPr>
            <p:nvPr/>
          </p:nvSpPr>
          <p:spPr bwMode="auto">
            <a:xfrm>
              <a:off x="1571" y="1294"/>
              <a:ext cx="110" cy="201"/>
            </a:xfrm>
            <a:custGeom>
              <a:avLst/>
              <a:gdLst>
                <a:gd name="T0" fmla="*/ 84 w 110"/>
                <a:gd name="T1" fmla="*/ 6 h 201"/>
                <a:gd name="T2" fmla="*/ 110 w 110"/>
                <a:gd name="T3" fmla="*/ 16 h 201"/>
                <a:gd name="T4" fmla="*/ 102 w 110"/>
                <a:gd name="T5" fmla="*/ 101 h 201"/>
                <a:gd name="T6" fmla="*/ 96 w 110"/>
                <a:gd name="T7" fmla="*/ 114 h 201"/>
                <a:gd name="T8" fmla="*/ 82 w 110"/>
                <a:gd name="T9" fmla="*/ 192 h 201"/>
                <a:gd name="T10" fmla="*/ 63 w 110"/>
                <a:gd name="T11" fmla="*/ 201 h 201"/>
                <a:gd name="T12" fmla="*/ 43 w 110"/>
                <a:gd name="T13" fmla="*/ 194 h 201"/>
                <a:gd name="T14" fmla="*/ 33 w 110"/>
                <a:gd name="T15" fmla="*/ 133 h 201"/>
                <a:gd name="T16" fmla="*/ 25 w 110"/>
                <a:gd name="T17" fmla="*/ 125 h 201"/>
                <a:gd name="T18" fmla="*/ 19 w 110"/>
                <a:gd name="T19" fmla="*/ 114 h 201"/>
                <a:gd name="T20" fmla="*/ 19 w 110"/>
                <a:gd name="T21" fmla="*/ 101 h 201"/>
                <a:gd name="T22" fmla="*/ 9 w 110"/>
                <a:gd name="T23" fmla="*/ 107 h 201"/>
                <a:gd name="T24" fmla="*/ 11 w 110"/>
                <a:gd name="T25" fmla="*/ 92 h 201"/>
                <a:gd name="T26" fmla="*/ 0 w 110"/>
                <a:gd name="T27" fmla="*/ 72 h 201"/>
                <a:gd name="T28" fmla="*/ 6 w 110"/>
                <a:gd name="T29" fmla="*/ 51 h 201"/>
                <a:gd name="T30" fmla="*/ 6 w 110"/>
                <a:gd name="T31" fmla="*/ 29 h 201"/>
                <a:gd name="T32" fmla="*/ 16 w 110"/>
                <a:gd name="T33" fmla="*/ 28 h 201"/>
                <a:gd name="T34" fmla="*/ 16 w 110"/>
                <a:gd name="T35" fmla="*/ 41 h 201"/>
                <a:gd name="T36" fmla="*/ 27 w 110"/>
                <a:gd name="T37" fmla="*/ 53 h 201"/>
                <a:gd name="T38" fmla="*/ 41 w 110"/>
                <a:gd name="T39" fmla="*/ 84 h 201"/>
                <a:gd name="T40" fmla="*/ 38 w 110"/>
                <a:gd name="T41" fmla="*/ 65 h 201"/>
                <a:gd name="T42" fmla="*/ 31 w 110"/>
                <a:gd name="T43" fmla="*/ 40 h 201"/>
                <a:gd name="T44" fmla="*/ 43 w 110"/>
                <a:gd name="T45" fmla="*/ 28 h 201"/>
                <a:gd name="T46" fmla="*/ 55 w 110"/>
                <a:gd name="T47" fmla="*/ 35 h 201"/>
                <a:gd name="T48" fmla="*/ 50 w 110"/>
                <a:gd name="T49" fmla="*/ 63 h 201"/>
                <a:gd name="T50" fmla="*/ 55 w 110"/>
                <a:gd name="T51" fmla="*/ 94 h 201"/>
                <a:gd name="T52" fmla="*/ 59 w 110"/>
                <a:gd name="T53" fmla="*/ 107 h 201"/>
                <a:gd name="T54" fmla="*/ 66 w 110"/>
                <a:gd name="T55" fmla="*/ 54 h 201"/>
                <a:gd name="T56" fmla="*/ 66 w 110"/>
                <a:gd name="T57" fmla="*/ 47 h 201"/>
                <a:gd name="T58" fmla="*/ 68 w 110"/>
                <a:gd name="T59" fmla="*/ 40 h 201"/>
                <a:gd name="T60" fmla="*/ 71 w 110"/>
                <a:gd name="T61" fmla="*/ 32 h 201"/>
                <a:gd name="T62" fmla="*/ 69 w 110"/>
                <a:gd name="T63" fmla="*/ 15 h 201"/>
                <a:gd name="T64" fmla="*/ 82 w 110"/>
                <a:gd name="T65" fmla="*/ 15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01"/>
                <a:gd name="T101" fmla="*/ 110 w 110"/>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01">
                  <a:moveTo>
                    <a:pt x="82" y="12"/>
                  </a:moveTo>
                  <a:lnTo>
                    <a:pt x="84" y="6"/>
                  </a:lnTo>
                  <a:lnTo>
                    <a:pt x="106" y="0"/>
                  </a:lnTo>
                  <a:lnTo>
                    <a:pt x="110" y="16"/>
                  </a:lnTo>
                  <a:lnTo>
                    <a:pt x="88" y="92"/>
                  </a:lnTo>
                  <a:lnTo>
                    <a:pt x="102" y="101"/>
                  </a:lnTo>
                  <a:lnTo>
                    <a:pt x="102" y="109"/>
                  </a:lnTo>
                  <a:lnTo>
                    <a:pt x="96" y="114"/>
                  </a:lnTo>
                  <a:lnTo>
                    <a:pt x="85" y="166"/>
                  </a:lnTo>
                  <a:lnTo>
                    <a:pt x="82" y="192"/>
                  </a:lnTo>
                  <a:lnTo>
                    <a:pt x="78" y="199"/>
                  </a:lnTo>
                  <a:lnTo>
                    <a:pt x="63" y="201"/>
                  </a:lnTo>
                  <a:lnTo>
                    <a:pt x="46" y="198"/>
                  </a:lnTo>
                  <a:lnTo>
                    <a:pt x="43" y="194"/>
                  </a:lnTo>
                  <a:lnTo>
                    <a:pt x="40" y="157"/>
                  </a:lnTo>
                  <a:lnTo>
                    <a:pt x="33" y="133"/>
                  </a:lnTo>
                  <a:lnTo>
                    <a:pt x="28" y="126"/>
                  </a:lnTo>
                  <a:lnTo>
                    <a:pt x="25" y="125"/>
                  </a:lnTo>
                  <a:lnTo>
                    <a:pt x="21" y="119"/>
                  </a:lnTo>
                  <a:lnTo>
                    <a:pt x="19" y="114"/>
                  </a:lnTo>
                  <a:lnTo>
                    <a:pt x="25" y="109"/>
                  </a:lnTo>
                  <a:lnTo>
                    <a:pt x="19" y="101"/>
                  </a:lnTo>
                  <a:lnTo>
                    <a:pt x="16" y="109"/>
                  </a:lnTo>
                  <a:lnTo>
                    <a:pt x="9" y="107"/>
                  </a:lnTo>
                  <a:lnTo>
                    <a:pt x="8" y="103"/>
                  </a:lnTo>
                  <a:lnTo>
                    <a:pt x="11" y="92"/>
                  </a:lnTo>
                  <a:lnTo>
                    <a:pt x="6" y="84"/>
                  </a:lnTo>
                  <a:lnTo>
                    <a:pt x="0" y="72"/>
                  </a:lnTo>
                  <a:lnTo>
                    <a:pt x="0" y="59"/>
                  </a:lnTo>
                  <a:lnTo>
                    <a:pt x="6" y="51"/>
                  </a:lnTo>
                  <a:lnTo>
                    <a:pt x="11" y="45"/>
                  </a:lnTo>
                  <a:lnTo>
                    <a:pt x="6" y="29"/>
                  </a:lnTo>
                  <a:lnTo>
                    <a:pt x="14" y="28"/>
                  </a:lnTo>
                  <a:lnTo>
                    <a:pt x="16" y="28"/>
                  </a:lnTo>
                  <a:lnTo>
                    <a:pt x="15" y="34"/>
                  </a:lnTo>
                  <a:lnTo>
                    <a:pt x="16" y="41"/>
                  </a:lnTo>
                  <a:lnTo>
                    <a:pt x="22" y="44"/>
                  </a:lnTo>
                  <a:lnTo>
                    <a:pt x="27" y="53"/>
                  </a:lnTo>
                  <a:lnTo>
                    <a:pt x="37" y="92"/>
                  </a:lnTo>
                  <a:lnTo>
                    <a:pt x="41" y="84"/>
                  </a:lnTo>
                  <a:lnTo>
                    <a:pt x="43" y="73"/>
                  </a:lnTo>
                  <a:lnTo>
                    <a:pt x="38" y="65"/>
                  </a:lnTo>
                  <a:lnTo>
                    <a:pt x="31" y="53"/>
                  </a:lnTo>
                  <a:lnTo>
                    <a:pt x="31" y="40"/>
                  </a:lnTo>
                  <a:lnTo>
                    <a:pt x="36" y="31"/>
                  </a:lnTo>
                  <a:lnTo>
                    <a:pt x="43" y="28"/>
                  </a:lnTo>
                  <a:lnTo>
                    <a:pt x="47" y="29"/>
                  </a:lnTo>
                  <a:lnTo>
                    <a:pt x="55" y="35"/>
                  </a:lnTo>
                  <a:lnTo>
                    <a:pt x="58" y="47"/>
                  </a:lnTo>
                  <a:lnTo>
                    <a:pt x="50" y="63"/>
                  </a:lnTo>
                  <a:lnTo>
                    <a:pt x="49" y="72"/>
                  </a:lnTo>
                  <a:lnTo>
                    <a:pt x="55" y="94"/>
                  </a:lnTo>
                  <a:lnTo>
                    <a:pt x="55" y="107"/>
                  </a:lnTo>
                  <a:lnTo>
                    <a:pt x="59" y="107"/>
                  </a:lnTo>
                  <a:lnTo>
                    <a:pt x="66" y="60"/>
                  </a:lnTo>
                  <a:lnTo>
                    <a:pt x="66" y="54"/>
                  </a:lnTo>
                  <a:lnTo>
                    <a:pt x="65" y="50"/>
                  </a:lnTo>
                  <a:lnTo>
                    <a:pt x="66" y="47"/>
                  </a:lnTo>
                  <a:lnTo>
                    <a:pt x="65" y="43"/>
                  </a:lnTo>
                  <a:lnTo>
                    <a:pt x="68" y="40"/>
                  </a:lnTo>
                  <a:lnTo>
                    <a:pt x="66" y="37"/>
                  </a:lnTo>
                  <a:lnTo>
                    <a:pt x="71" y="32"/>
                  </a:lnTo>
                  <a:lnTo>
                    <a:pt x="69" y="28"/>
                  </a:lnTo>
                  <a:lnTo>
                    <a:pt x="69" y="15"/>
                  </a:lnTo>
                  <a:lnTo>
                    <a:pt x="75" y="13"/>
                  </a:lnTo>
                  <a:lnTo>
                    <a:pt x="82" y="15"/>
                  </a:lnTo>
                  <a:lnTo>
                    <a:pt x="8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0" name="Freeform 11"/>
            <p:cNvSpPr>
              <a:spLocks/>
            </p:cNvSpPr>
            <p:nvPr/>
          </p:nvSpPr>
          <p:spPr bwMode="auto">
            <a:xfrm>
              <a:off x="1604" y="1389"/>
              <a:ext cx="70" cy="107"/>
            </a:xfrm>
            <a:custGeom>
              <a:avLst/>
              <a:gdLst>
                <a:gd name="T0" fmla="*/ 5 w 70"/>
                <a:gd name="T1" fmla="*/ 34 h 107"/>
                <a:gd name="T2" fmla="*/ 7 w 70"/>
                <a:gd name="T3" fmla="*/ 40 h 107"/>
                <a:gd name="T4" fmla="*/ 14 w 70"/>
                <a:gd name="T5" fmla="*/ 55 h 107"/>
                <a:gd name="T6" fmla="*/ 10 w 70"/>
                <a:gd name="T7" fmla="*/ 63 h 107"/>
                <a:gd name="T8" fmla="*/ 14 w 70"/>
                <a:gd name="T9" fmla="*/ 78 h 107"/>
                <a:gd name="T10" fmla="*/ 20 w 70"/>
                <a:gd name="T11" fmla="*/ 91 h 107"/>
                <a:gd name="T12" fmla="*/ 14 w 70"/>
                <a:gd name="T13" fmla="*/ 104 h 107"/>
                <a:gd name="T14" fmla="*/ 29 w 70"/>
                <a:gd name="T15" fmla="*/ 107 h 107"/>
                <a:gd name="T16" fmla="*/ 44 w 70"/>
                <a:gd name="T17" fmla="*/ 87 h 107"/>
                <a:gd name="T18" fmla="*/ 55 w 70"/>
                <a:gd name="T19" fmla="*/ 69 h 107"/>
                <a:gd name="T20" fmla="*/ 61 w 70"/>
                <a:gd name="T21" fmla="*/ 22 h 107"/>
                <a:gd name="T22" fmla="*/ 70 w 70"/>
                <a:gd name="T23" fmla="*/ 8 h 107"/>
                <a:gd name="T24" fmla="*/ 57 w 70"/>
                <a:gd name="T25" fmla="*/ 0 h 107"/>
                <a:gd name="T26" fmla="*/ 27 w 70"/>
                <a:gd name="T27" fmla="*/ 12 h 107"/>
                <a:gd name="T28" fmla="*/ 22 w 70"/>
                <a:gd name="T29" fmla="*/ 11 h 107"/>
                <a:gd name="T30" fmla="*/ 16 w 70"/>
                <a:gd name="T31" fmla="*/ 18 h 107"/>
                <a:gd name="T32" fmla="*/ 8 w 70"/>
                <a:gd name="T33" fmla="*/ 16 h 107"/>
                <a:gd name="T34" fmla="*/ 0 w 70"/>
                <a:gd name="T35" fmla="*/ 25 h 107"/>
                <a:gd name="T36" fmla="*/ 5 w 70"/>
                <a:gd name="T37" fmla="*/ 34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07"/>
                <a:gd name="T59" fmla="*/ 70 w 70"/>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07">
                  <a:moveTo>
                    <a:pt x="5" y="34"/>
                  </a:moveTo>
                  <a:lnTo>
                    <a:pt x="7" y="40"/>
                  </a:lnTo>
                  <a:lnTo>
                    <a:pt x="14" y="55"/>
                  </a:lnTo>
                  <a:lnTo>
                    <a:pt x="10" y="63"/>
                  </a:lnTo>
                  <a:lnTo>
                    <a:pt x="14" y="78"/>
                  </a:lnTo>
                  <a:lnTo>
                    <a:pt x="20" y="91"/>
                  </a:lnTo>
                  <a:lnTo>
                    <a:pt x="14" y="104"/>
                  </a:lnTo>
                  <a:lnTo>
                    <a:pt x="29" y="107"/>
                  </a:lnTo>
                  <a:lnTo>
                    <a:pt x="44" y="87"/>
                  </a:lnTo>
                  <a:lnTo>
                    <a:pt x="55" y="69"/>
                  </a:lnTo>
                  <a:lnTo>
                    <a:pt x="61" y="22"/>
                  </a:lnTo>
                  <a:lnTo>
                    <a:pt x="70" y="8"/>
                  </a:lnTo>
                  <a:lnTo>
                    <a:pt x="57" y="0"/>
                  </a:lnTo>
                  <a:lnTo>
                    <a:pt x="27" y="12"/>
                  </a:lnTo>
                  <a:lnTo>
                    <a:pt x="22" y="11"/>
                  </a:lnTo>
                  <a:lnTo>
                    <a:pt x="16" y="18"/>
                  </a:lnTo>
                  <a:lnTo>
                    <a:pt x="8" y="16"/>
                  </a:lnTo>
                  <a:lnTo>
                    <a:pt x="0" y="25"/>
                  </a:lnTo>
                  <a:lnTo>
                    <a:pt x="5" y="34"/>
                  </a:lnTo>
                  <a:close/>
                </a:path>
              </a:pathLst>
            </a:custGeom>
            <a:solidFill>
              <a:srgbClr val="B2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1" name="Freeform 12"/>
            <p:cNvSpPr>
              <a:spLocks/>
            </p:cNvSpPr>
            <p:nvPr/>
          </p:nvSpPr>
          <p:spPr bwMode="auto">
            <a:xfrm>
              <a:off x="1589" y="1339"/>
              <a:ext cx="25" cy="71"/>
            </a:xfrm>
            <a:custGeom>
              <a:avLst/>
              <a:gdLst>
                <a:gd name="T0" fmla="*/ 0 w 25"/>
                <a:gd name="T1" fmla="*/ 2 h 71"/>
                <a:gd name="T2" fmla="*/ 3 w 25"/>
                <a:gd name="T3" fmla="*/ 6 h 71"/>
                <a:gd name="T4" fmla="*/ 6 w 25"/>
                <a:gd name="T5" fmla="*/ 15 h 71"/>
                <a:gd name="T6" fmla="*/ 10 w 25"/>
                <a:gd name="T7" fmla="*/ 24 h 71"/>
                <a:gd name="T8" fmla="*/ 9 w 25"/>
                <a:gd name="T9" fmla="*/ 30 h 71"/>
                <a:gd name="T10" fmla="*/ 15 w 25"/>
                <a:gd name="T11" fmla="*/ 37 h 71"/>
                <a:gd name="T12" fmla="*/ 13 w 25"/>
                <a:gd name="T13" fmla="*/ 42 h 71"/>
                <a:gd name="T14" fmla="*/ 15 w 25"/>
                <a:gd name="T15" fmla="*/ 46 h 71"/>
                <a:gd name="T16" fmla="*/ 12 w 25"/>
                <a:gd name="T17" fmla="*/ 55 h 71"/>
                <a:gd name="T18" fmla="*/ 16 w 25"/>
                <a:gd name="T19" fmla="*/ 55 h 71"/>
                <a:gd name="T20" fmla="*/ 19 w 25"/>
                <a:gd name="T21" fmla="*/ 59 h 71"/>
                <a:gd name="T22" fmla="*/ 18 w 25"/>
                <a:gd name="T23" fmla="*/ 71 h 71"/>
                <a:gd name="T24" fmla="*/ 25 w 25"/>
                <a:gd name="T25" fmla="*/ 71 h 71"/>
                <a:gd name="T26" fmla="*/ 22 w 25"/>
                <a:gd name="T27" fmla="*/ 55 h 71"/>
                <a:gd name="T28" fmla="*/ 15 w 25"/>
                <a:gd name="T29" fmla="*/ 27 h 71"/>
                <a:gd name="T30" fmla="*/ 7 w 25"/>
                <a:gd name="T31" fmla="*/ 5 h 71"/>
                <a:gd name="T32" fmla="*/ 3 w 25"/>
                <a:gd name="T33" fmla="*/ 0 h 71"/>
                <a:gd name="T34" fmla="*/ 0 w 25"/>
                <a:gd name="T35" fmla="*/ 2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71"/>
                <a:gd name="T56" fmla="*/ 25 w 25"/>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71">
                  <a:moveTo>
                    <a:pt x="0" y="2"/>
                  </a:moveTo>
                  <a:lnTo>
                    <a:pt x="3" y="6"/>
                  </a:lnTo>
                  <a:lnTo>
                    <a:pt x="6" y="15"/>
                  </a:lnTo>
                  <a:lnTo>
                    <a:pt x="10" y="24"/>
                  </a:lnTo>
                  <a:lnTo>
                    <a:pt x="9" y="30"/>
                  </a:lnTo>
                  <a:lnTo>
                    <a:pt x="15" y="37"/>
                  </a:lnTo>
                  <a:lnTo>
                    <a:pt x="13" y="42"/>
                  </a:lnTo>
                  <a:lnTo>
                    <a:pt x="15" y="46"/>
                  </a:lnTo>
                  <a:lnTo>
                    <a:pt x="12" y="55"/>
                  </a:lnTo>
                  <a:lnTo>
                    <a:pt x="16" y="55"/>
                  </a:lnTo>
                  <a:lnTo>
                    <a:pt x="19" y="59"/>
                  </a:lnTo>
                  <a:lnTo>
                    <a:pt x="18" y="71"/>
                  </a:lnTo>
                  <a:lnTo>
                    <a:pt x="25" y="71"/>
                  </a:lnTo>
                  <a:lnTo>
                    <a:pt x="22" y="55"/>
                  </a:lnTo>
                  <a:lnTo>
                    <a:pt x="15" y="27"/>
                  </a:lnTo>
                  <a:lnTo>
                    <a:pt x="7" y="5"/>
                  </a:lnTo>
                  <a:lnTo>
                    <a:pt x="3" y="0"/>
                  </a:lnTo>
                  <a:lnTo>
                    <a:pt x="0" y="2"/>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2" name="Freeform 13"/>
            <p:cNvSpPr>
              <a:spLocks/>
            </p:cNvSpPr>
            <p:nvPr/>
          </p:nvSpPr>
          <p:spPr bwMode="auto">
            <a:xfrm>
              <a:off x="1576" y="1345"/>
              <a:ext cx="29" cy="65"/>
            </a:xfrm>
            <a:custGeom>
              <a:avLst/>
              <a:gdLst>
                <a:gd name="T0" fmla="*/ 7 w 29"/>
                <a:gd name="T1" fmla="*/ 0 h 65"/>
                <a:gd name="T2" fmla="*/ 3 w 29"/>
                <a:gd name="T3" fmla="*/ 6 h 65"/>
                <a:gd name="T4" fmla="*/ 0 w 29"/>
                <a:gd name="T5" fmla="*/ 15 h 65"/>
                <a:gd name="T6" fmla="*/ 0 w 29"/>
                <a:gd name="T7" fmla="*/ 22 h 65"/>
                <a:gd name="T8" fmla="*/ 1 w 29"/>
                <a:gd name="T9" fmla="*/ 28 h 65"/>
                <a:gd name="T10" fmla="*/ 1 w 29"/>
                <a:gd name="T11" fmla="*/ 33 h 65"/>
                <a:gd name="T12" fmla="*/ 6 w 29"/>
                <a:gd name="T13" fmla="*/ 41 h 65"/>
                <a:gd name="T14" fmla="*/ 7 w 29"/>
                <a:gd name="T15" fmla="*/ 47 h 65"/>
                <a:gd name="T16" fmla="*/ 4 w 29"/>
                <a:gd name="T17" fmla="*/ 55 h 65"/>
                <a:gd name="T18" fmla="*/ 7 w 29"/>
                <a:gd name="T19" fmla="*/ 59 h 65"/>
                <a:gd name="T20" fmla="*/ 17 w 29"/>
                <a:gd name="T21" fmla="*/ 53 h 65"/>
                <a:gd name="T22" fmla="*/ 22 w 29"/>
                <a:gd name="T23" fmla="*/ 65 h 65"/>
                <a:gd name="T24" fmla="*/ 29 w 29"/>
                <a:gd name="T25" fmla="*/ 65 h 65"/>
                <a:gd name="T26" fmla="*/ 29 w 29"/>
                <a:gd name="T27" fmla="*/ 60 h 65"/>
                <a:gd name="T28" fmla="*/ 26 w 29"/>
                <a:gd name="T29" fmla="*/ 49 h 65"/>
                <a:gd name="T30" fmla="*/ 20 w 29"/>
                <a:gd name="T31" fmla="*/ 46 h 65"/>
                <a:gd name="T32" fmla="*/ 23 w 29"/>
                <a:gd name="T33" fmla="*/ 36 h 65"/>
                <a:gd name="T34" fmla="*/ 20 w 29"/>
                <a:gd name="T35" fmla="*/ 25 h 65"/>
                <a:gd name="T36" fmla="*/ 16 w 29"/>
                <a:gd name="T37" fmla="*/ 16 h 65"/>
                <a:gd name="T38" fmla="*/ 16 w 29"/>
                <a:gd name="T39" fmla="*/ 8 h 65"/>
                <a:gd name="T40" fmla="*/ 7 w 29"/>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65"/>
                <a:gd name="T65" fmla="*/ 29 w 29"/>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65">
                  <a:moveTo>
                    <a:pt x="7" y="0"/>
                  </a:moveTo>
                  <a:lnTo>
                    <a:pt x="3" y="6"/>
                  </a:lnTo>
                  <a:lnTo>
                    <a:pt x="0" y="15"/>
                  </a:lnTo>
                  <a:lnTo>
                    <a:pt x="0" y="22"/>
                  </a:lnTo>
                  <a:lnTo>
                    <a:pt x="1" y="28"/>
                  </a:lnTo>
                  <a:lnTo>
                    <a:pt x="1" y="33"/>
                  </a:lnTo>
                  <a:lnTo>
                    <a:pt x="6" y="41"/>
                  </a:lnTo>
                  <a:lnTo>
                    <a:pt x="7" y="47"/>
                  </a:lnTo>
                  <a:lnTo>
                    <a:pt x="4" y="55"/>
                  </a:lnTo>
                  <a:lnTo>
                    <a:pt x="7" y="59"/>
                  </a:lnTo>
                  <a:lnTo>
                    <a:pt x="17" y="53"/>
                  </a:lnTo>
                  <a:lnTo>
                    <a:pt x="22" y="65"/>
                  </a:lnTo>
                  <a:lnTo>
                    <a:pt x="29" y="65"/>
                  </a:lnTo>
                  <a:lnTo>
                    <a:pt x="29" y="60"/>
                  </a:lnTo>
                  <a:lnTo>
                    <a:pt x="26" y="49"/>
                  </a:lnTo>
                  <a:lnTo>
                    <a:pt x="20" y="46"/>
                  </a:lnTo>
                  <a:lnTo>
                    <a:pt x="23" y="36"/>
                  </a:lnTo>
                  <a:lnTo>
                    <a:pt x="20" y="25"/>
                  </a:lnTo>
                  <a:lnTo>
                    <a:pt x="16" y="16"/>
                  </a:lnTo>
                  <a:lnTo>
                    <a:pt x="16" y="8"/>
                  </a:lnTo>
                  <a:lnTo>
                    <a:pt x="7"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3" name="Freeform 14"/>
            <p:cNvSpPr>
              <a:spLocks/>
            </p:cNvSpPr>
            <p:nvPr/>
          </p:nvSpPr>
          <p:spPr bwMode="auto">
            <a:xfrm>
              <a:off x="1639" y="1294"/>
              <a:ext cx="36" cy="113"/>
            </a:xfrm>
            <a:custGeom>
              <a:avLst/>
              <a:gdLst>
                <a:gd name="T0" fmla="*/ 16 w 36"/>
                <a:gd name="T1" fmla="*/ 7 h 113"/>
                <a:gd name="T2" fmla="*/ 36 w 36"/>
                <a:gd name="T3" fmla="*/ 0 h 113"/>
                <a:gd name="T4" fmla="*/ 13 w 36"/>
                <a:gd name="T5" fmla="*/ 111 h 113"/>
                <a:gd name="T6" fmla="*/ 0 w 36"/>
                <a:gd name="T7" fmla="*/ 113 h 113"/>
                <a:gd name="T8" fmla="*/ 16 w 36"/>
                <a:gd name="T9" fmla="*/ 7 h 113"/>
                <a:gd name="T10" fmla="*/ 0 60000 65536"/>
                <a:gd name="T11" fmla="*/ 0 60000 65536"/>
                <a:gd name="T12" fmla="*/ 0 60000 65536"/>
                <a:gd name="T13" fmla="*/ 0 60000 65536"/>
                <a:gd name="T14" fmla="*/ 0 60000 65536"/>
                <a:gd name="T15" fmla="*/ 0 w 36"/>
                <a:gd name="T16" fmla="*/ 0 h 113"/>
                <a:gd name="T17" fmla="*/ 36 w 36"/>
                <a:gd name="T18" fmla="*/ 113 h 113"/>
              </a:gdLst>
              <a:ahLst/>
              <a:cxnLst>
                <a:cxn ang="T10">
                  <a:pos x="T0" y="T1"/>
                </a:cxn>
                <a:cxn ang="T11">
                  <a:pos x="T2" y="T3"/>
                </a:cxn>
                <a:cxn ang="T12">
                  <a:pos x="T4" y="T5"/>
                </a:cxn>
                <a:cxn ang="T13">
                  <a:pos x="T6" y="T7"/>
                </a:cxn>
                <a:cxn ang="T14">
                  <a:pos x="T8" y="T9"/>
                </a:cxn>
              </a:cxnLst>
              <a:rect l="T15" t="T16" r="T17" b="T18"/>
              <a:pathLst>
                <a:path w="36" h="113">
                  <a:moveTo>
                    <a:pt x="16" y="7"/>
                  </a:moveTo>
                  <a:lnTo>
                    <a:pt x="36" y="0"/>
                  </a:lnTo>
                  <a:lnTo>
                    <a:pt x="13" y="111"/>
                  </a:lnTo>
                  <a:lnTo>
                    <a:pt x="0" y="113"/>
                  </a:lnTo>
                  <a:lnTo>
                    <a:pt x="16" y="7"/>
                  </a:lnTo>
                  <a:close/>
                </a:path>
              </a:pathLst>
            </a:custGeom>
            <a:solidFill>
              <a:srgbClr val="FFD1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4" name="Freeform 15"/>
            <p:cNvSpPr>
              <a:spLocks/>
            </p:cNvSpPr>
            <p:nvPr/>
          </p:nvSpPr>
          <p:spPr bwMode="auto">
            <a:xfrm>
              <a:off x="1637" y="1329"/>
              <a:ext cx="16" cy="21"/>
            </a:xfrm>
            <a:custGeom>
              <a:avLst/>
              <a:gdLst>
                <a:gd name="T0" fmla="*/ 11 w 16"/>
                <a:gd name="T1" fmla="*/ 21 h 21"/>
                <a:gd name="T2" fmla="*/ 15 w 16"/>
                <a:gd name="T3" fmla="*/ 15 h 21"/>
                <a:gd name="T4" fmla="*/ 14 w 16"/>
                <a:gd name="T5" fmla="*/ 9 h 21"/>
                <a:gd name="T6" fmla="*/ 16 w 16"/>
                <a:gd name="T7" fmla="*/ 6 h 21"/>
                <a:gd name="T8" fmla="*/ 12 w 16"/>
                <a:gd name="T9" fmla="*/ 0 h 21"/>
                <a:gd name="T10" fmla="*/ 11 w 16"/>
                <a:gd name="T11" fmla="*/ 5 h 21"/>
                <a:gd name="T12" fmla="*/ 5 w 16"/>
                <a:gd name="T13" fmla="*/ 2 h 21"/>
                <a:gd name="T14" fmla="*/ 2 w 16"/>
                <a:gd name="T15" fmla="*/ 5 h 21"/>
                <a:gd name="T16" fmla="*/ 3 w 16"/>
                <a:gd name="T17" fmla="*/ 8 h 21"/>
                <a:gd name="T18" fmla="*/ 0 w 16"/>
                <a:gd name="T19" fmla="*/ 10 h 21"/>
                <a:gd name="T20" fmla="*/ 3 w 16"/>
                <a:gd name="T21" fmla="*/ 13 h 21"/>
                <a:gd name="T22" fmla="*/ 0 w 16"/>
                <a:gd name="T23" fmla="*/ 16 h 21"/>
                <a:gd name="T24" fmla="*/ 11 w 16"/>
                <a:gd name="T25" fmla="*/ 2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1"/>
                <a:gd name="T41" fmla="*/ 16 w 1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1">
                  <a:moveTo>
                    <a:pt x="11" y="21"/>
                  </a:moveTo>
                  <a:lnTo>
                    <a:pt x="15" y="15"/>
                  </a:lnTo>
                  <a:lnTo>
                    <a:pt x="14" y="9"/>
                  </a:lnTo>
                  <a:lnTo>
                    <a:pt x="16" y="6"/>
                  </a:lnTo>
                  <a:lnTo>
                    <a:pt x="12" y="0"/>
                  </a:lnTo>
                  <a:lnTo>
                    <a:pt x="11" y="5"/>
                  </a:lnTo>
                  <a:lnTo>
                    <a:pt x="5" y="2"/>
                  </a:lnTo>
                  <a:lnTo>
                    <a:pt x="2" y="5"/>
                  </a:lnTo>
                  <a:lnTo>
                    <a:pt x="3" y="8"/>
                  </a:lnTo>
                  <a:lnTo>
                    <a:pt x="0" y="10"/>
                  </a:lnTo>
                  <a:lnTo>
                    <a:pt x="3" y="13"/>
                  </a:lnTo>
                  <a:lnTo>
                    <a:pt x="0" y="16"/>
                  </a:lnTo>
                  <a:lnTo>
                    <a:pt x="11" y="21"/>
                  </a:lnTo>
                  <a:close/>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5" name="Freeform 16"/>
            <p:cNvSpPr>
              <a:spLocks/>
            </p:cNvSpPr>
            <p:nvPr/>
          </p:nvSpPr>
          <p:spPr bwMode="auto">
            <a:xfrm>
              <a:off x="1643" y="1310"/>
              <a:ext cx="9" cy="18"/>
            </a:xfrm>
            <a:custGeom>
              <a:avLst/>
              <a:gdLst>
                <a:gd name="T0" fmla="*/ 2 w 9"/>
                <a:gd name="T1" fmla="*/ 18 h 18"/>
                <a:gd name="T2" fmla="*/ 0 w 9"/>
                <a:gd name="T3" fmla="*/ 5 h 18"/>
                <a:gd name="T4" fmla="*/ 9 w 9"/>
                <a:gd name="T5" fmla="*/ 0 h 18"/>
                <a:gd name="T6" fmla="*/ 6 w 9"/>
                <a:gd name="T7" fmla="*/ 18 h 18"/>
                <a:gd name="T8" fmla="*/ 2 w 9"/>
                <a:gd name="T9" fmla="*/ 18 h 18"/>
                <a:gd name="T10" fmla="*/ 0 60000 65536"/>
                <a:gd name="T11" fmla="*/ 0 60000 65536"/>
                <a:gd name="T12" fmla="*/ 0 60000 65536"/>
                <a:gd name="T13" fmla="*/ 0 60000 65536"/>
                <a:gd name="T14" fmla="*/ 0 60000 65536"/>
                <a:gd name="T15" fmla="*/ 0 w 9"/>
                <a:gd name="T16" fmla="*/ 0 h 18"/>
                <a:gd name="T17" fmla="*/ 9 w 9"/>
                <a:gd name="T18" fmla="*/ 18 h 18"/>
              </a:gdLst>
              <a:ahLst/>
              <a:cxnLst>
                <a:cxn ang="T10">
                  <a:pos x="T0" y="T1"/>
                </a:cxn>
                <a:cxn ang="T11">
                  <a:pos x="T2" y="T3"/>
                </a:cxn>
                <a:cxn ang="T12">
                  <a:pos x="T4" y="T5"/>
                </a:cxn>
                <a:cxn ang="T13">
                  <a:pos x="T6" y="T7"/>
                </a:cxn>
                <a:cxn ang="T14">
                  <a:pos x="T8" y="T9"/>
                </a:cxn>
              </a:cxnLst>
              <a:rect l="T15" t="T16" r="T17" b="T18"/>
              <a:pathLst>
                <a:path w="9" h="18">
                  <a:moveTo>
                    <a:pt x="2" y="18"/>
                  </a:moveTo>
                  <a:lnTo>
                    <a:pt x="0" y="5"/>
                  </a:lnTo>
                  <a:lnTo>
                    <a:pt x="9" y="0"/>
                  </a:lnTo>
                  <a:lnTo>
                    <a:pt x="6" y="18"/>
                  </a:lnTo>
                  <a:lnTo>
                    <a:pt x="2" y="18"/>
                  </a:lnTo>
                  <a:close/>
                </a:path>
              </a:pathLst>
            </a:custGeom>
            <a:solidFill>
              <a:srgbClr val="FF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6" name="Freeform 17"/>
            <p:cNvSpPr>
              <a:spLocks/>
            </p:cNvSpPr>
            <p:nvPr/>
          </p:nvSpPr>
          <p:spPr bwMode="auto">
            <a:xfrm>
              <a:off x="1611" y="1341"/>
              <a:ext cx="18" cy="67"/>
            </a:xfrm>
            <a:custGeom>
              <a:avLst/>
              <a:gdLst>
                <a:gd name="T0" fmla="*/ 16 w 18"/>
                <a:gd name="T1" fmla="*/ 0 h 67"/>
                <a:gd name="T2" fmla="*/ 15 w 18"/>
                <a:gd name="T3" fmla="*/ 7 h 67"/>
                <a:gd name="T4" fmla="*/ 9 w 18"/>
                <a:gd name="T5" fmla="*/ 19 h 67"/>
                <a:gd name="T6" fmla="*/ 6 w 18"/>
                <a:gd name="T7" fmla="*/ 20 h 67"/>
                <a:gd name="T8" fmla="*/ 7 w 18"/>
                <a:gd name="T9" fmla="*/ 31 h 67"/>
                <a:gd name="T10" fmla="*/ 6 w 18"/>
                <a:gd name="T11" fmla="*/ 41 h 67"/>
                <a:gd name="T12" fmla="*/ 6 w 18"/>
                <a:gd name="T13" fmla="*/ 45 h 67"/>
                <a:gd name="T14" fmla="*/ 10 w 18"/>
                <a:gd name="T15" fmla="*/ 59 h 67"/>
                <a:gd name="T16" fmla="*/ 0 w 18"/>
                <a:gd name="T17" fmla="*/ 50 h 67"/>
                <a:gd name="T18" fmla="*/ 3 w 18"/>
                <a:gd name="T19" fmla="*/ 67 h 67"/>
                <a:gd name="T20" fmla="*/ 15 w 18"/>
                <a:gd name="T21" fmla="*/ 66 h 67"/>
                <a:gd name="T22" fmla="*/ 16 w 18"/>
                <a:gd name="T23" fmla="*/ 51 h 67"/>
                <a:gd name="T24" fmla="*/ 10 w 18"/>
                <a:gd name="T25" fmla="*/ 35 h 67"/>
                <a:gd name="T26" fmla="*/ 10 w 18"/>
                <a:gd name="T27" fmla="*/ 23 h 67"/>
                <a:gd name="T28" fmla="*/ 15 w 18"/>
                <a:gd name="T29" fmla="*/ 10 h 67"/>
                <a:gd name="T30" fmla="*/ 18 w 18"/>
                <a:gd name="T31" fmla="*/ 3 h 67"/>
                <a:gd name="T32" fmla="*/ 16 w 18"/>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67"/>
                <a:gd name="T53" fmla="*/ 18 w 18"/>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67">
                  <a:moveTo>
                    <a:pt x="16" y="0"/>
                  </a:moveTo>
                  <a:lnTo>
                    <a:pt x="15" y="7"/>
                  </a:lnTo>
                  <a:lnTo>
                    <a:pt x="9" y="19"/>
                  </a:lnTo>
                  <a:lnTo>
                    <a:pt x="6" y="20"/>
                  </a:lnTo>
                  <a:lnTo>
                    <a:pt x="7" y="31"/>
                  </a:lnTo>
                  <a:lnTo>
                    <a:pt x="6" y="41"/>
                  </a:lnTo>
                  <a:lnTo>
                    <a:pt x="6" y="45"/>
                  </a:lnTo>
                  <a:lnTo>
                    <a:pt x="10" y="59"/>
                  </a:lnTo>
                  <a:lnTo>
                    <a:pt x="0" y="50"/>
                  </a:lnTo>
                  <a:lnTo>
                    <a:pt x="3" y="67"/>
                  </a:lnTo>
                  <a:lnTo>
                    <a:pt x="15" y="66"/>
                  </a:lnTo>
                  <a:lnTo>
                    <a:pt x="16" y="51"/>
                  </a:lnTo>
                  <a:lnTo>
                    <a:pt x="10" y="35"/>
                  </a:lnTo>
                  <a:lnTo>
                    <a:pt x="10" y="23"/>
                  </a:lnTo>
                  <a:lnTo>
                    <a:pt x="15" y="10"/>
                  </a:lnTo>
                  <a:lnTo>
                    <a:pt x="18" y="3"/>
                  </a:lnTo>
                  <a:lnTo>
                    <a:pt x="16" y="0"/>
                  </a:lnTo>
                  <a:close/>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7" name="Freeform 18"/>
            <p:cNvSpPr>
              <a:spLocks/>
            </p:cNvSpPr>
            <p:nvPr/>
          </p:nvSpPr>
          <p:spPr bwMode="auto">
            <a:xfrm>
              <a:off x="1608" y="1329"/>
              <a:ext cx="13" cy="24"/>
            </a:xfrm>
            <a:custGeom>
              <a:avLst/>
              <a:gdLst>
                <a:gd name="T0" fmla="*/ 13 w 13"/>
                <a:gd name="T1" fmla="*/ 8 h 24"/>
                <a:gd name="T2" fmla="*/ 9 w 13"/>
                <a:gd name="T3" fmla="*/ 0 h 24"/>
                <a:gd name="T4" fmla="*/ 3 w 13"/>
                <a:gd name="T5" fmla="*/ 0 h 24"/>
                <a:gd name="T6" fmla="*/ 0 w 13"/>
                <a:gd name="T7" fmla="*/ 6 h 24"/>
                <a:gd name="T8" fmla="*/ 0 w 13"/>
                <a:gd name="T9" fmla="*/ 13 h 24"/>
                <a:gd name="T10" fmla="*/ 1 w 13"/>
                <a:gd name="T11" fmla="*/ 21 h 24"/>
                <a:gd name="T12" fmla="*/ 9 w 13"/>
                <a:gd name="T13" fmla="*/ 24 h 24"/>
                <a:gd name="T14" fmla="*/ 6 w 13"/>
                <a:gd name="T15" fmla="*/ 12 h 24"/>
                <a:gd name="T16" fmla="*/ 9 w 13"/>
                <a:gd name="T17" fmla="*/ 8 h 24"/>
                <a:gd name="T18" fmla="*/ 13 w 13"/>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4"/>
                <a:gd name="T32" fmla="*/ 13 w 1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4">
                  <a:moveTo>
                    <a:pt x="13" y="8"/>
                  </a:moveTo>
                  <a:lnTo>
                    <a:pt x="9" y="0"/>
                  </a:lnTo>
                  <a:lnTo>
                    <a:pt x="3" y="0"/>
                  </a:lnTo>
                  <a:lnTo>
                    <a:pt x="0" y="6"/>
                  </a:lnTo>
                  <a:lnTo>
                    <a:pt x="0" y="13"/>
                  </a:lnTo>
                  <a:lnTo>
                    <a:pt x="1" y="21"/>
                  </a:lnTo>
                  <a:lnTo>
                    <a:pt x="9" y="24"/>
                  </a:lnTo>
                  <a:lnTo>
                    <a:pt x="6" y="12"/>
                  </a:lnTo>
                  <a:lnTo>
                    <a:pt x="9" y="8"/>
                  </a:lnTo>
                  <a:lnTo>
                    <a:pt x="13" y="8"/>
                  </a:lnTo>
                  <a:close/>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8" name="Freeform 19"/>
            <p:cNvSpPr>
              <a:spLocks/>
            </p:cNvSpPr>
            <p:nvPr/>
          </p:nvSpPr>
          <p:spPr bwMode="auto">
            <a:xfrm>
              <a:off x="1639" y="1294"/>
              <a:ext cx="44" cy="113"/>
            </a:xfrm>
            <a:custGeom>
              <a:avLst/>
              <a:gdLst>
                <a:gd name="T0" fmla="*/ 36 w 44"/>
                <a:gd name="T1" fmla="*/ 0 h 113"/>
                <a:gd name="T2" fmla="*/ 44 w 44"/>
                <a:gd name="T3" fmla="*/ 18 h 113"/>
                <a:gd name="T4" fmla="*/ 17 w 44"/>
                <a:gd name="T5" fmla="*/ 107 h 113"/>
                <a:gd name="T6" fmla="*/ 13 w 44"/>
                <a:gd name="T7" fmla="*/ 111 h 113"/>
                <a:gd name="T8" fmla="*/ 0 w 44"/>
                <a:gd name="T9" fmla="*/ 113 h 113"/>
                <a:gd name="T10" fmla="*/ 14 w 44"/>
                <a:gd name="T11" fmla="*/ 60 h 113"/>
                <a:gd name="T12" fmla="*/ 17 w 44"/>
                <a:gd name="T13" fmla="*/ 51 h 113"/>
                <a:gd name="T14" fmla="*/ 17 w 44"/>
                <a:gd name="T15" fmla="*/ 38 h 113"/>
                <a:gd name="T16" fmla="*/ 23 w 44"/>
                <a:gd name="T17" fmla="*/ 29 h 113"/>
                <a:gd name="T18" fmla="*/ 29 w 44"/>
                <a:gd name="T19" fmla="*/ 28 h 113"/>
                <a:gd name="T20" fmla="*/ 36 w 44"/>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13"/>
                <a:gd name="T35" fmla="*/ 44 w 44"/>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13">
                  <a:moveTo>
                    <a:pt x="36" y="0"/>
                  </a:moveTo>
                  <a:lnTo>
                    <a:pt x="44" y="18"/>
                  </a:lnTo>
                  <a:lnTo>
                    <a:pt x="17" y="107"/>
                  </a:lnTo>
                  <a:lnTo>
                    <a:pt x="13" y="111"/>
                  </a:lnTo>
                  <a:lnTo>
                    <a:pt x="0" y="113"/>
                  </a:lnTo>
                  <a:lnTo>
                    <a:pt x="14" y="60"/>
                  </a:lnTo>
                  <a:lnTo>
                    <a:pt x="17" y="51"/>
                  </a:lnTo>
                  <a:lnTo>
                    <a:pt x="17" y="38"/>
                  </a:lnTo>
                  <a:lnTo>
                    <a:pt x="23" y="29"/>
                  </a:lnTo>
                  <a:lnTo>
                    <a:pt x="29" y="28"/>
                  </a:lnTo>
                  <a:lnTo>
                    <a:pt x="36" y="0"/>
                  </a:lnTo>
                  <a:close/>
                </a:path>
              </a:pathLst>
            </a:custGeom>
            <a:solidFill>
              <a:srgbClr val="BF7E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9" name="Freeform 20"/>
            <p:cNvSpPr>
              <a:spLocks/>
            </p:cNvSpPr>
            <p:nvPr/>
          </p:nvSpPr>
          <p:spPr bwMode="auto">
            <a:xfrm>
              <a:off x="1630" y="1348"/>
              <a:ext cx="18" cy="59"/>
            </a:xfrm>
            <a:custGeom>
              <a:avLst/>
              <a:gdLst>
                <a:gd name="T0" fmla="*/ 12 w 18"/>
                <a:gd name="T1" fmla="*/ 0 h 59"/>
                <a:gd name="T2" fmla="*/ 18 w 18"/>
                <a:gd name="T3" fmla="*/ 2 h 59"/>
                <a:gd name="T4" fmla="*/ 7 w 18"/>
                <a:gd name="T5" fmla="*/ 59 h 59"/>
                <a:gd name="T6" fmla="*/ 0 w 18"/>
                <a:gd name="T7" fmla="*/ 59 h 59"/>
                <a:gd name="T8" fmla="*/ 12 w 18"/>
                <a:gd name="T9" fmla="*/ 0 h 59"/>
                <a:gd name="T10" fmla="*/ 0 60000 65536"/>
                <a:gd name="T11" fmla="*/ 0 60000 65536"/>
                <a:gd name="T12" fmla="*/ 0 60000 65536"/>
                <a:gd name="T13" fmla="*/ 0 60000 65536"/>
                <a:gd name="T14" fmla="*/ 0 60000 65536"/>
                <a:gd name="T15" fmla="*/ 0 w 18"/>
                <a:gd name="T16" fmla="*/ 0 h 59"/>
                <a:gd name="T17" fmla="*/ 18 w 18"/>
                <a:gd name="T18" fmla="*/ 59 h 59"/>
              </a:gdLst>
              <a:ahLst/>
              <a:cxnLst>
                <a:cxn ang="T10">
                  <a:pos x="T0" y="T1"/>
                </a:cxn>
                <a:cxn ang="T11">
                  <a:pos x="T2" y="T3"/>
                </a:cxn>
                <a:cxn ang="T12">
                  <a:pos x="T4" y="T5"/>
                </a:cxn>
                <a:cxn ang="T13">
                  <a:pos x="T6" y="T7"/>
                </a:cxn>
                <a:cxn ang="T14">
                  <a:pos x="T8" y="T9"/>
                </a:cxn>
              </a:cxnLst>
              <a:rect l="T15" t="T16" r="T17" b="T18"/>
              <a:pathLst>
                <a:path w="18" h="59">
                  <a:moveTo>
                    <a:pt x="12" y="0"/>
                  </a:moveTo>
                  <a:lnTo>
                    <a:pt x="18" y="2"/>
                  </a:lnTo>
                  <a:lnTo>
                    <a:pt x="7" y="59"/>
                  </a:lnTo>
                  <a:lnTo>
                    <a:pt x="0" y="59"/>
                  </a:lnTo>
                  <a:lnTo>
                    <a:pt x="12" y="0"/>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0" name="Freeform 21"/>
            <p:cNvSpPr>
              <a:spLocks/>
            </p:cNvSpPr>
            <p:nvPr/>
          </p:nvSpPr>
          <p:spPr bwMode="auto">
            <a:xfrm>
              <a:off x="1576" y="1345"/>
              <a:ext cx="28" cy="65"/>
            </a:xfrm>
            <a:custGeom>
              <a:avLst/>
              <a:gdLst>
                <a:gd name="T0" fmla="*/ 7 w 28"/>
                <a:gd name="T1" fmla="*/ 0 h 65"/>
                <a:gd name="T2" fmla="*/ 13 w 28"/>
                <a:gd name="T3" fmla="*/ 12 h 65"/>
                <a:gd name="T4" fmla="*/ 14 w 28"/>
                <a:gd name="T5" fmla="*/ 21 h 65"/>
                <a:gd name="T6" fmla="*/ 20 w 28"/>
                <a:gd name="T7" fmla="*/ 33 h 65"/>
                <a:gd name="T8" fmla="*/ 22 w 28"/>
                <a:gd name="T9" fmla="*/ 43 h 65"/>
                <a:gd name="T10" fmla="*/ 19 w 28"/>
                <a:gd name="T11" fmla="*/ 49 h 65"/>
                <a:gd name="T12" fmla="*/ 28 w 28"/>
                <a:gd name="T13" fmla="*/ 47 h 65"/>
                <a:gd name="T14" fmla="*/ 25 w 28"/>
                <a:gd name="T15" fmla="*/ 53 h 65"/>
                <a:gd name="T16" fmla="*/ 28 w 28"/>
                <a:gd name="T17" fmla="*/ 65 h 65"/>
                <a:gd name="T18" fmla="*/ 22 w 28"/>
                <a:gd name="T19" fmla="*/ 65 h 65"/>
                <a:gd name="T20" fmla="*/ 17 w 28"/>
                <a:gd name="T21" fmla="*/ 55 h 65"/>
                <a:gd name="T22" fmla="*/ 9 w 28"/>
                <a:gd name="T23" fmla="*/ 59 h 65"/>
                <a:gd name="T24" fmla="*/ 11 w 28"/>
                <a:gd name="T25" fmla="*/ 50 h 65"/>
                <a:gd name="T26" fmla="*/ 10 w 28"/>
                <a:gd name="T27" fmla="*/ 36 h 65"/>
                <a:gd name="T28" fmla="*/ 3 w 28"/>
                <a:gd name="T29" fmla="*/ 24 h 65"/>
                <a:gd name="T30" fmla="*/ 0 w 28"/>
                <a:gd name="T31" fmla="*/ 15 h 65"/>
                <a:gd name="T32" fmla="*/ 3 w 28"/>
                <a:gd name="T33" fmla="*/ 3 h 65"/>
                <a:gd name="T34" fmla="*/ 7 w 28"/>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65"/>
                <a:gd name="T56" fmla="*/ 28 w 28"/>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65">
                  <a:moveTo>
                    <a:pt x="7" y="0"/>
                  </a:moveTo>
                  <a:lnTo>
                    <a:pt x="13" y="12"/>
                  </a:lnTo>
                  <a:lnTo>
                    <a:pt x="14" y="21"/>
                  </a:lnTo>
                  <a:lnTo>
                    <a:pt x="20" y="33"/>
                  </a:lnTo>
                  <a:lnTo>
                    <a:pt x="22" y="43"/>
                  </a:lnTo>
                  <a:lnTo>
                    <a:pt x="19" y="49"/>
                  </a:lnTo>
                  <a:lnTo>
                    <a:pt x="28" y="47"/>
                  </a:lnTo>
                  <a:lnTo>
                    <a:pt x="25" y="53"/>
                  </a:lnTo>
                  <a:lnTo>
                    <a:pt x="28" y="65"/>
                  </a:lnTo>
                  <a:lnTo>
                    <a:pt x="22" y="65"/>
                  </a:lnTo>
                  <a:lnTo>
                    <a:pt x="17" y="55"/>
                  </a:lnTo>
                  <a:lnTo>
                    <a:pt x="9" y="59"/>
                  </a:lnTo>
                  <a:lnTo>
                    <a:pt x="11" y="50"/>
                  </a:lnTo>
                  <a:lnTo>
                    <a:pt x="10" y="36"/>
                  </a:lnTo>
                  <a:lnTo>
                    <a:pt x="3" y="24"/>
                  </a:lnTo>
                  <a:lnTo>
                    <a:pt x="0" y="15"/>
                  </a:lnTo>
                  <a:lnTo>
                    <a:pt x="3" y="3"/>
                  </a:lnTo>
                  <a:lnTo>
                    <a:pt x="7" y="0"/>
                  </a:lnTo>
                  <a:close/>
                </a:path>
              </a:pathLst>
            </a:custGeom>
            <a:solidFill>
              <a:srgbClr val="E57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1" name="Freeform 22"/>
            <p:cNvSpPr>
              <a:spLocks/>
            </p:cNvSpPr>
            <p:nvPr/>
          </p:nvSpPr>
          <p:spPr bwMode="auto">
            <a:xfrm>
              <a:off x="1582" y="1317"/>
              <a:ext cx="11" cy="28"/>
            </a:xfrm>
            <a:custGeom>
              <a:avLst/>
              <a:gdLst>
                <a:gd name="T0" fmla="*/ 1 w 11"/>
                <a:gd name="T1" fmla="*/ 22 h 28"/>
                <a:gd name="T2" fmla="*/ 0 w 11"/>
                <a:gd name="T3" fmla="*/ 9 h 28"/>
                <a:gd name="T4" fmla="*/ 5 w 11"/>
                <a:gd name="T5" fmla="*/ 0 h 28"/>
                <a:gd name="T6" fmla="*/ 4 w 11"/>
                <a:gd name="T7" fmla="*/ 20 h 28"/>
                <a:gd name="T8" fmla="*/ 10 w 11"/>
                <a:gd name="T9" fmla="*/ 24 h 28"/>
                <a:gd name="T10" fmla="*/ 11 w 11"/>
                <a:gd name="T11" fmla="*/ 28 h 28"/>
                <a:gd name="T12" fmla="*/ 5 w 11"/>
                <a:gd name="T13" fmla="*/ 25 h 28"/>
                <a:gd name="T14" fmla="*/ 1 w 11"/>
                <a:gd name="T15" fmla="*/ 22 h 2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28"/>
                <a:gd name="T26" fmla="*/ 11 w 11"/>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28">
                  <a:moveTo>
                    <a:pt x="1" y="22"/>
                  </a:moveTo>
                  <a:lnTo>
                    <a:pt x="0" y="9"/>
                  </a:lnTo>
                  <a:lnTo>
                    <a:pt x="5" y="0"/>
                  </a:lnTo>
                  <a:lnTo>
                    <a:pt x="4" y="20"/>
                  </a:lnTo>
                  <a:lnTo>
                    <a:pt x="10" y="24"/>
                  </a:lnTo>
                  <a:lnTo>
                    <a:pt x="11" y="28"/>
                  </a:lnTo>
                  <a:lnTo>
                    <a:pt x="5" y="25"/>
                  </a:lnTo>
                  <a:lnTo>
                    <a:pt x="1" y="22"/>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2" name="Freeform 23"/>
            <p:cNvSpPr>
              <a:spLocks/>
            </p:cNvSpPr>
            <p:nvPr/>
          </p:nvSpPr>
          <p:spPr bwMode="auto">
            <a:xfrm>
              <a:off x="1611" y="1411"/>
              <a:ext cx="53" cy="78"/>
            </a:xfrm>
            <a:custGeom>
              <a:avLst/>
              <a:gdLst>
                <a:gd name="T0" fmla="*/ 0 w 53"/>
                <a:gd name="T1" fmla="*/ 3 h 78"/>
                <a:gd name="T2" fmla="*/ 31 w 53"/>
                <a:gd name="T3" fmla="*/ 5 h 78"/>
                <a:gd name="T4" fmla="*/ 53 w 53"/>
                <a:gd name="T5" fmla="*/ 0 h 78"/>
                <a:gd name="T6" fmla="*/ 45 w 53"/>
                <a:gd name="T7" fmla="*/ 8 h 78"/>
                <a:gd name="T8" fmla="*/ 42 w 53"/>
                <a:gd name="T9" fmla="*/ 18 h 78"/>
                <a:gd name="T10" fmla="*/ 38 w 53"/>
                <a:gd name="T11" fmla="*/ 21 h 78"/>
                <a:gd name="T12" fmla="*/ 41 w 53"/>
                <a:gd name="T13" fmla="*/ 24 h 78"/>
                <a:gd name="T14" fmla="*/ 44 w 53"/>
                <a:gd name="T15" fmla="*/ 27 h 78"/>
                <a:gd name="T16" fmla="*/ 42 w 53"/>
                <a:gd name="T17" fmla="*/ 34 h 78"/>
                <a:gd name="T18" fmla="*/ 40 w 53"/>
                <a:gd name="T19" fmla="*/ 38 h 78"/>
                <a:gd name="T20" fmla="*/ 41 w 53"/>
                <a:gd name="T21" fmla="*/ 50 h 78"/>
                <a:gd name="T22" fmla="*/ 40 w 53"/>
                <a:gd name="T23" fmla="*/ 62 h 78"/>
                <a:gd name="T24" fmla="*/ 37 w 53"/>
                <a:gd name="T25" fmla="*/ 65 h 78"/>
                <a:gd name="T26" fmla="*/ 31 w 53"/>
                <a:gd name="T27" fmla="*/ 71 h 78"/>
                <a:gd name="T28" fmla="*/ 28 w 53"/>
                <a:gd name="T29" fmla="*/ 78 h 78"/>
                <a:gd name="T30" fmla="*/ 23 w 53"/>
                <a:gd name="T31" fmla="*/ 78 h 78"/>
                <a:gd name="T32" fmla="*/ 20 w 53"/>
                <a:gd name="T33" fmla="*/ 68 h 78"/>
                <a:gd name="T34" fmla="*/ 15 w 53"/>
                <a:gd name="T35" fmla="*/ 71 h 78"/>
                <a:gd name="T36" fmla="*/ 18 w 53"/>
                <a:gd name="T37" fmla="*/ 56 h 78"/>
                <a:gd name="T38" fmla="*/ 15 w 53"/>
                <a:gd name="T39" fmla="*/ 52 h 78"/>
                <a:gd name="T40" fmla="*/ 10 w 53"/>
                <a:gd name="T41" fmla="*/ 60 h 78"/>
                <a:gd name="T42" fmla="*/ 6 w 53"/>
                <a:gd name="T43" fmla="*/ 52 h 78"/>
                <a:gd name="T44" fmla="*/ 12 w 53"/>
                <a:gd name="T45" fmla="*/ 30 h 78"/>
                <a:gd name="T46" fmla="*/ 4 w 53"/>
                <a:gd name="T47" fmla="*/ 21 h 78"/>
                <a:gd name="T48" fmla="*/ 9 w 53"/>
                <a:gd name="T49" fmla="*/ 11 h 78"/>
                <a:gd name="T50" fmla="*/ 0 w 53"/>
                <a:gd name="T51" fmla="*/ 3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78"/>
                <a:gd name="T80" fmla="*/ 53 w 53"/>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78">
                  <a:moveTo>
                    <a:pt x="0" y="3"/>
                  </a:moveTo>
                  <a:lnTo>
                    <a:pt x="31" y="5"/>
                  </a:lnTo>
                  <a:lnTo>
                    <a:pt x="53" y="0"/>
                  </a:lnTo>
                  <a:lnTo>
                    <a:pt x="45" y="8"/>
                  </a:lnTo>
                  <a:lnTo>
                    <a:pt x="42" y="18"/>
                  </a:lnTo>
                  <a:lnTo>
                    <a:pt x="38" y="21"/>
                  </a:lnTo>
                  <a:lnTo>
                    <a:pt x="41" y="24"/>
                  </a:lnTo>
                  <a:lnTo>
                    <a:pt x="44" y="27"/>
                  </a:lnTo>
                  <a:lnTo>
                    <a:pt x="42" y="34"/>
                  </a:lnTo>
                  <a:lnTo>
                    <a:pt x="40" y="38"/>
                  </a:lnTo>
                  <a:lnTo>
                    <a:pt x="41" y="50"/>
                  </a:lnTo>
                  <a:lnTo>
                    <a:pt x="40" y="62"/>
                  </a:lnTo>
                  <a:lnTo>
                    <a:pt x="37" y="65"/>
                  </a:lnTo>
                  <a:lnTo>
                    <a:pt x="31" y="71"/>
                  </a:lnTo>
                  <a:lnTo>
                    <a:pt x="28" y="78"/>
                  </a:lnTo>
                  <a:lnTo>
                    <a:pt x="23" y="78"/>
                  </a:lnTo>
                  <a:lnTo>
                    <a:pt x="20" y="68"/>
                  </a:lnTo>
                  <a:lnTo>
                    <a:pt x="15" y="71"/>
                  </a:lnTo>
                  <a:lnTo>
                    <a:pt x="18" y="56"/>
                  </a:lnTo>
                  <a:lnTo>
                    <a:pt x="15" y="52"/>
                  </a:lnTo>
                  <a:lnTo>
                    <a:pt x="10" y="60"/>
                  </a:lnTo>
                  <a:lnTo>
                    <a:pt x="6" y="52"/>
                  </a:lnTo>
                  <a:lnTo>
                    <a:pt x="12" y="30"/>
                  </a:lnTo>
                  <a:lnTo>
                    <a:pt x="4" y="21"/>
                  </a:lnTo>
                  <a:lnTo>
                    <a:pt x="9" y="11"/>
                  </a:lnTo>
                  <a:lnTo>
                    <a:pt x="0" y="3"/>
                  </a:lnTo>
                  <a:close/>
                </a:path>
              </a:pathLst>
            </a:custGeom>
            <a:solidFill>
              <a:srgbClr val="A2A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3" name="Freeform 24"/>
            <p:cNvSpPr>
              <a:spLocks/>
            </p:cNvSpPr>
            <p:nvPr/>
          </p:nvSpPr>
          <p:spPr bwMode="auto">
            <a:xfrm>
              <a:off x="1690" y="1149"/>
              <a:ext cx="198" cy="227"/>
            </a:xfrm>
            <a:custGeom>
              <a:avLst/>
              <a:gdLst>
                <a:gd name="T0" fmla="*/ 28 w 198"/>
                <a:gd name="T1" fmla="*/ 221 h 227"/>
                <a:gd name="T2" fmla="*/ 21 w 198"/>
                <a:gd name="T3" fmla="*/ 199 h 227"/>
                <a:gd name="T4" fmla="*/ 0 w 198"/>
                <a:gd name="T5" fmla="*/ 69 h 227"/>
                <a:gd name="T6" fmla="*/ 0 w 198"/>
                <a:gd name="T7" fmla="*/ 53 h 227"/>
                <a:gd name="T8" fmla="*/ 7 w 198"/>
                <a:gd name="T9" fmla="*/ 47 h 227"/>
                <a:gd name="T10" fmla="*/ 28 w 198"/>
                <a:gd name="T11" fmla="*/ 36 h 227"/>
                <a:gd name="T12" fmla="*/ 59 w 198"/>
                <a:gd name="T13" fmla="*/ 28 h 227"/>
                <a:gd name="T14" fmla="*/ 123 w 198"/>
                <a:gd name="T15" fmla="*/ 9 h 227"/>
                <a:gd name="T16" fmla="*/ 159 w 198"/>
                <a:gd name="T17" fmla="*/ 0 h 227"/>
                <a:gd name="T18" fmla="*/ 175 w 198"/>
                <a:gd name="T19" fmla="*/ 0 h 227"/>
                <a:gd name="T20" fmla="*/ 178 w 198"/>
                <a:gd name="T21" fmla="*/ 1 h 227"/>
                <a:gd name="T22" fmla="*/ 178 w 198"/>
                <a:gd name="T23" fmla="*/ 23 h 227"/>
                <a:gd name="T24" fmla="*/ 175 w 198"/>
                <a:gd name="T25" fmla="*/ 60 h 227"/>
                <a:gd name="T26" fmla="*/ 176 w 198"/>
                <a:gd name="T27" fmla="*/ 110 h 227"/>
                <a:gd name="T28" fmla="*/ 188 w 198"/>
                <a:gd name="T29" fmla="*/ 12 h 227"/>
                <a:gd name="T30" fmla="*/ 192 w 198"/>
                <a:gd name="T31" fmla="*/ 10 h 227"/>
                <a:gd name="T32" fmla="*/ 197 w 198"/>
                <a:gd name="T33" fmla="*/ 22 h 227"/>
                <a:gd name="T34" fmla="*/ 198 w 198"/>
                <a:gd name="T35" fmla="*/ 38 h 227"/>
                <a:gd name="T36" fmla="*/ 191 w 198"/>
                <a:gd name="T37" fmla="*/ 119 h 227"/>
                <a:gd name="T38" fmla="*/ 179 w 198"/>
                <a:gd name="T39" fmla="*/ 220 h 227"/>
                <a:gd name="T40" fmla="*/ 170 w 198"/>
                <a:gd name="T41" fmla="*/ 224 h 227"/>
                <a:gd name="T42" fmla="*/ 139 w 198"/>
                <a:gd name="T43" fmla="*/ 227 h 227"/>
                <a:gd name="T44" fmla="*/ 44 w 198"/>
                <a:gd name="T45" fmla="*/ 226 h 227"/>
                <a:gd name="T46" fmla="*/ 34 w 198"/>
                <a:gd name="T47" fmla="*/ 224 h 227"/>
                <a:gd name="T48" fmla="*/ 28 w 198"/>
                <a:gd name="T49" fmla="*/ 221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227"/>
                <a:gd name="T77" fmla="*/ 198 w 198"/>
                <a:gd name="T78" fmla="*/ 227 h 2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227">
                  <a:moveTo>
                    <a:pt x="28" y="221"/>
                  </a:moveTo>
                  <a:lnTo>
                    <a:pt x="21" y="199"/>
                  </a:lnTo>
                  <a:lnTo>
                    <a:pt x="0" y="69"/>
                  </a:lnTo>
                  <a:lnTo>
                    <a:pt x="0" y="53"/>
                  </a:lnTo>
                  <a:lnTo>
                    <a:pt x="7" y="47"/>
                  </a:lnTo>
                  <a:lnTo>
                    <a:pt x="28" y="36"/>
                  </a:lnTo>
                  <a:lnTo>
                    <a:pt x="59" y="28"/>
                  </a:lnTo>
                  <a:lnTo>
                    <a:pt x="123" y="9"/>
                  </a:lnTo>
                  <a:lnTo>
                    <a:pt x="159" y="0"/>
                  </a:lnTo>
                  <a:lnTo>
                    <a:pt x="175" y="0"/>
                  </a:lnTo>
                  <a:lnTo>
                    <a:pt x="178" y="1"/>
                  </a:lnTo>
                  <a:lnTo>
                    <a:pt x="178" y="23"/>
                  </a:lnTo>
                  <a:lnTo>
                    <a:pt x="175" y="60"/>
                  </a:lnTo>
                  <a:lnTo>
                    <a:pt x="176" y="110"/>
                  </a:lnTo>
                  <a:lnTo>
                    <a:pt x="188" y="12"/>
                  </a:lnTo>
                  <a:lnTo>
                    <a:pt x="192" y="10"/>
                  </a:lnTo>
                  <a:lnTo>
                    <a:pt x="197" y="22"/>
                  </a:lnTo>
                  <a:lnTo>
                    <a:pt x="198" y="38"/>
                  </a:lnTo>
                  <a:lnTo>
                    <a:pt x="191" y="119"/>
                  </a:lnTo>
                  <a:lnTo>
                    <a:pt x="179" y="220"/>
                  </a:lnTo>
                  <a:lnTo>
                    <a:pt x="170" y="224"/>
                  </a:lnTo>
                  <a:lnTo>
                    <a:pt x="139" y="227"/>
                  </a:lnTo>
                  <a:lnTo>
                    <a:pt x="44" y="226"/>
                  </a:lnTo>
                  <a:lnTo>
                    <a:pt x="34" y="224"/>
                  </a:lnTo>
                  <a:lnTo>
                    <a:pt x="28" y="221"/>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4" name="Freeform 25"/>
            <p:cNvSpPr>
              <a:spLocks/>
            </p:cNvSpPr>
            <p:nvPr/>
          </p:nvSpPr>
          <p:spPr bwMode="auto">
            <a:xfrm>
              <a:off x="1715" y="1180"/>
              <a:ext cx="138" cy="161"/>
            </a:xfrm>
            <a:custGeom>
              <a:avLst/>
              <a:gdLst>
                <a:gd name="T0" fmla="*/ 3 w 138"/>
                <a:gd name="T1" fmla="*/ 93 h 161"/>
                <a:gd name="T2" fmla="*/ 2 w 138"/>
                <a:gd name="T3" fmla="*/ 74 h 161"/>
                <a:gd name="T4" fmla="*/ 0 w 138"/>
                <a:gd name="T5" fmla="*/ 58 h 161"/>
                <a:gd name="T6" fmla="*/ 4 w 138"/>
                <a:gd name="T7" fmla="*/ 29 h 161"/>
                <a:gd name="T8" fmla="*/ 21 w 138"/>
                <a:gd name="T9" fmla="*/ 22 h 161"/>
                <a:gd name="T10" fmla="*/ 94 w 138"/>
                <a:gd name="T11" fmla="*/ 0 h 161"/>
                <a:gd name="T12" fmla="*/ 116 w 138"/>
                <a:gd name="T13" fmla="*/ 0 h 161"/>
                <a:gd name="T14" fmla="*/ 134 w 138"/>
                <a:gd name="T15" fmla="*/ 14 h 161"/>
                <a:gd name="T16" fmla="*/ 138 w 138"/>
                <a:gd name="T17" fmla="*/ 41 h 161"/>
                <a:gd name="T18" fmla="*/ 123 w 138"/>
                <a:gd name="T19" fmla="*/ 148 h 161"/>
                <a:gd name="T20" fmla="*/ 19 w 138"/>
                <a:gd name="T21" fmla="*/ 161 h 161"/>
                <a:gd name="T22" fmla="*/ 15 w 138"/>
                <a:gd name="T23" fmla="*/ 152 h 161"/>
                <a:gd name="T24" fmla="*/ 3 w 138"/>
                <a:gd name="T25" fmla="*/ 93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61"/>
                <a:gd name="T41" fmla="*/ 138 w 138"/>
                <a:gd name="T42" fmla="*/ 161 h 1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61">
                  <a:moveTo>
                    <a:pt x="3" y="93"/>
                  </a:moveTo>
                  <a:lnTo>
                    <a:pt x="2" y="74"/>
                  </a:lnTo>
                  <a:lnTo>
                    <a:pt x="0" y="58"/>
                  </a:lnTo>
                  <a:lnTo>
                    <a:pt x="4" y="29"/>
                  </a:lnTo>
                  <a:lnTo>
                    <a:pt x="21" y="22"/>
                  </a:lnTo>
                  <a:lnTo>
                    <a:pt x="94" y="0"/>
                  </a:lnTo>
                  <a:lnTo>
                    <a:pt x="116" y="0"/>
                  </a:lnTo>
                  <a:lnTo>
                    <a:pt x="134" y="14"/>
                  </a:lnTo>
                  <a:lnTo>
                    <a:pt x="138" y="41"/>
                  </a:lnTo>
                  <a:lnTo>
                    <a:pt x="123" y="148"/>
                  </a:lnTo>
                  <a:lnTo>
                    <a:pt x="19" y="161"/>
                  </a:lnTo>
                  <a:lnTo>
                    <a:pt x="15" y="152"/>
                  </a:lnTo>
                  <a:lnTo>
                    <a:pt x="3" y="93"/>
                  </a:lnTo>
                  <a:close/>
                </a:path>
              </a:pathLst>
            </a:custGeom>
            <a:solidFill>
              <a:srgbClr val="A5B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5" name="Freeform 26"/>
            <p:cNvSpPr>
              <a:spLocks/>
            </p:cNvSpPr>
            <p:nvPr/>
          </p:nvSpPr>
          <p:spPr bwMode="auto">
            <a:xfrm>
              <a:off x="1736" y="1388"/>
              <a:ext cx="121" cy="25"/>
            </a:xfrm>
            <a:custGeom>
              <a:avLst/>
              <a:gdLst>
                <a:gd name="T0" fmla="*/ 0 w 121"/>
                <a:gd name="T1" fmla="*/ 22 h 25"/>
                <a:gd name="T2" fmla="*/ 3 w 121"/>
                <a:gd name="T3" fmla="*/ 16 h 25"/>
                <a:gd name="T4" fmla="*/ 27 w 121"/>
                <a:gd name="T5" fmla="*/ 9 h 25"/>
                <a:gd name="T6" fmla="*/ 74 w 121"/>
                <a:gd name="T7" fmla="*/ 0 h 25"/>
                <a:gd name="T8" fmla="*/ 104 w 121"/>
                <a:gd name="T9" fmla="*/ 1 h 25"/>
                <a:gd name="T10" fmla="*/ 121 w 121"/>
                <a:gd name="T11" fmla="*/ 0 h 25"/>
                <a:gd name="T12" fmla="*/ 118 w 121"/>
                <a:gd name="T13" fmla="*/ 15 h 25"/>
                <a:gd name="T14" fmla="*/ 70 w 121"/>
                <a:gd name="T15" fmla="*/ 16 h 25"/>
                <a:gd name="T16" fmla="*/ 26 w 121"/>
                <a:gd name="T17" fmla="*/ 19 h 25"/>
                <a:gd name="T18" fmla="*/ 4 w 121"/>
                <a:gd name="T19" fmla="*/ 25 h 25"/>
                <a:gd name="T20" fmla="*/ 0 w 121"/>
                <a:gd name="T21" fmla="*/ 2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25"/>
                <a:gd name="T35" fmla="*/ 121 w 121"/>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25">
                  <a:moveTo>
                    <a:pt x="0" y="22"/>
                  </a:moveTo>
                  <a:lnTo>
                    <a:pt x="3" y="16"/>
                  </a:lnTo>
                  <a:lnTo>
                    <a:pt x="27" y="9"/>
                  </a:lnTo>
                  <a:lnTo>
                    <a:pt x="74" y="0"/>
                  </a:lnTo>
                  <a:lnTo>
                    <a:pt x="104" y="1"/>
                  </a:lnTo>
                  <a:lnTo>
                    <a:pt x="121" y="0"/>
                  </a:lnTo>
                  <a:lnTo>
                    <a:pt x="118" y="15"/>
                  </a:lnTo>
                  <a:lnTo>
                    <a:pt x="70" y="16"/>
                  </a:lnTo>
                  <a:lnTo>
                    <a:pt x="26" y="19"/>
                  </a:lnTo>
                  <a:lnTo>
                    <a:pt x="4" y="25"/>
                  </a:lnTo>
                  <a:lnTo>
                    <a:pt x="0" y="22"/>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6" name="Freeform 27"/>
            <p:cNvSpPr>
              <a:spLocks/>
            </p:cNvSpPr>
            <p:nvPr/>
          </p:nvSpPr>
          <p:spPr bwMode="auto">
            <a:xfrm>
              <a:off x="1725" y="1206"/>
              <a:ext cx="49" cy="51"/>
            </a:xfrm>
            <a:custGeom>
              <a:avLst/>
              <a:gdLst>
                <a:gd name="T0" fmla="*/ 34 w 49"/>
                <a:gd name="T1" fmla="*/ 1 h 51"/>
                <a:gd name="T2" fmla="*/ 21 w 49"/>
                <a:gd name="T3" fmla="*/ 6 h 51"/>
                <a:gd name="T4" fmla="*/ 8 w 49"/>
                <a:gd name="T5" fmla="*/ 13 h 51"/>
                <a:gd name="T6" fmla="*/ 3 w 49"/>
                <a:gd name="T7" fmla="*/ 22 h 51"/>
                <a:gd name="T8" fmla="*/ 0 w 49"/>
                <a:gd name="T9" fmla="*/ 32 h 51"/>
                <a:gd name="T10" fmla="*/ 5 w 49"/>
                <a:gd name="T11" fmla="*/ 51 h 51"/>
                <a:gd name="T12" fmla="*/ 14 w 49"/>
                <a:gd name="T13" fmla="*/ 31 h 51"/>
                <a:gd name="T14" fmla="*/ 27 w 49"/>
                <a:gd name="T15" fmla="*/ 13 h 51"/>
                <a:gd name="T16" fmla="*/ 49 w 49"/>
                <a:gd name="T17" fmla="*/ 0 h 51"/>
                <a:gd name="T18" fmla="*/ 34 w 49"/>
                <a:gd name="T19" fmla="*/ 1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51"/>
                <a:gd name="T32" fmla="*/ 49 w 49"/>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51">
                  <a:moveTo>
                    <a:pt x="34" y="1"/>
                  </a:moveTo>
                  <a:lnTo>
                    <a:pt x="21" y="6"/>
                  </a:lnTo>
                  <a:lnTo>
                    <a:pt x="8" y="13"/>
                  </a:lnTo>
                  <a:lnTo>
                    <a:pt x="3" y="22"/>
                  </a:lnTo>
                  <a:lnTo>
                    <a:pt x="0" y="32"/>
                  </a:lnTo>
                  <a:lnTo>
                    <a:pt x="5" y="51"/>
                  </a:lnTo>
                  <a:lnTo>
                    <a:pt x="14" y="31"/>
                  </a:lnTo>
                  <a:lnTo>
                    <a:pt x="27" y="13"/>
                  </a:lnTo>
                  <a:lnTo>
                    <a:pt x="49" y="0"/>
                  </a:lnTo>
                  <a:lnTo>
                    <a:pt x="34" y="1"/>
                  </a:lnTo>
                  <a:close/>
                </a:path>
              </a:pathLst>
            </a:custGeom>
            <a:solidFill>
              <a:srgbClr val="DBE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7" name="Freeform 28"/>
            <p:cNvSpPr>
              <a:spLocks/>
            </p:cNvSpPr>
            <p:nvPr/>
          </p:nvSpPr>
          <p:spPr bwMode="auto">
            <a:xfrm>
              <a:off x="1802" y="1271"/>
              <a:ext cx="32" cy="46"/>
            </a:xfrm>
            <a:custGeom>
              <a:avLst/>
              <a:gdLst>
                <a:gd name="T0" fmla="*/ 25 w 32"/>
                <a:gd name="T1" fmla="*/ 5 h 46"/>
                <a:gd name="T2" fmla="*/ 17 w 32"/>
                <a:gd name="T3" fmla="*/ 23 h 46"/>
                <a:gd name="T4" fmla="*/ 0 w 32"/>
                <a:gd name="T5" fmla="*/ 44 h 46"/>
                <a:gd name="T6" fmla="*/ 13 w 32"/>
                <a:gd name="T7" fmla="*/ 46 h 46"/>
                <a:gd name="T8" fmla="*/ 25 w 32"/>
                <a:gd name="T9" fmla="*/ 41 h 46"/>
                <a:gd name="T10" fmla="*/ 29 w 32"/>
                <a:gd name="T11" fmla="*/ 24 h 46"/>
                <a:gd name="T12" fmla="*/ 32 w 32"/>
                <a:gd name="T13" fmla="*/ 0 h 46"/>
                <a:gd name="T14" fmla="*/ 25 w 32"/>
                <a:gd name="T15" fmla="*/ 5 h 4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6"/>
                <a:gd name="T26" fmla="*/ 32 w 3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6">
                  <a:moveTo>
                    <a:pt x="25" y="5"/>
                  </a:moveTo>
                  <a:lnTo>
                    <a:pt x="17" y="23"/>
                  </a:lnTo>
                  <a:lnTo>
                    <a:pt x="0" y="44"/>
                  </a:lnTo>
                  <a:lnTo>
                    <a:pt x="13" y="46"/>
                  </a:lnTo>
                  <a:lnTo>
                    <a:pt x="25" y="41"/>
                  </a:lnTo>
                  <a:lnTo>
                    <a:pt x="29" y="24"/>
                  </a:lnTo>
                  <a:lnTo>
                    <a:pt x="32" y="0"/>
                  </a:lnTo>
                  <a:lnTo>
                    <a:pt x="25" y="5"/>
                  </a:lnTo>
                  <a:close/>
                </a:path>
              </a:pathLst>
            </a:custGeom>
            <a:solidFill>
              <a:srgbClr val="6D7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8" name="Freeform 29"/>
            <p:cNvSpPr>
              <a:spLocks/>
            </p:cNvSpPr>
            <p:nvPr/>
          </p:nvSpPr>
          <p:spPr bwMode="auto">
            <a:xfrm>
              <a:off x="1919" y="1464"/>
              <a:ext cx="75" cy="62"/>
            </a:xfrm>
            <a:custGeom>
              <a:avLst/>
              <a:gdLst>
                <a:gd name="T0" fmla="*/ 1 w 75"/>
                <a:gd name="T1" fmla="*/ 19 h 62"/>
                <a:gd name="T2" fmla="*/ 12 w 75"/>
                <a:gd name="T3" fmla="*/ 7 h 62"/>
                <a:gd name="T4" fmla="*/ 22 w 75"/>
                <a:gd name="T5" fmla="*/ 2 h 62"/>
                <a:gd name="T6" fmla="*/ 34 w 75"/>
                <a:gd name="T7" fmla="*/ 0 h 62"/>
                <a:gd name="T8" fmla="*/ 44 w 75"/>
                <a:gd name="T9" fmla="*/ 3 h 62"/>
                <a:gd name="T10" fmla="*/ 59 w 75"/>
                <a:gd name="T11" fmla="*/ 10 h 62"/>
                <a:gd name="T12" fmla="*/ 64 w 75"/>
                <a:gd name="T13" fmla="*/ 16 h 62"/>
                <a:gd name="T14" fmla="*/ 70 w 75"/>
                <a:gd name="T15" fmla="*/ 25 h 62"/>
                <a:gd name="T16" fmla="*/ 75 w 75"/>
                <a:gd name="T17" fmla="*/ 35 h 62"/>
                <a:gd name="T18" fmla="*/ 75 w 75"/>
                <a:gd name="T19" fmla="*/ 44 h 62"/>
                <a:gd name="T20" fmla="*/ 66 w 75"/>
                <a:gd name="T21" fmla="*/ 59 h 62"/>
                <a:gd name="T22" fmla="*/ 41 w 75"/>
                <a:gd name="T23" fmla="*/ 62 h 62"/>
                <a:gd name="T24" fmla="*/ 23 w 75"/>
                <a:gd name="T25" fmla="*/ 47 h 62"/>
                <a:gd name="T26" fmla="*/ 7 w 75"/>
                <a:gd name="T27" fmla="*/ 47 h 62"/>
                <a:gd name="T28" fmla="*/ 0 w 75"/>
                <a:gd name="T29" fmla="*/ 34 h 62"/>
                <a:gd name="T30" fmla="*/ 1 w 75"/>
                <a:gd name="T31" fmla="*/ 1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62"/>
                <a:gd name="T50" fmla="*/ 75 w 75"/>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62">
                  <a:moveTo>
                    <a:pt x="1" y="19"/>
                  </a:moveTo>
                  <a:lnTo>
                    <a:pt x="12" y="7"/>
                  </a:lnTo>
                  <a:lnTo>
                    <a:pt x="22" y="2"/>
                  </a:lnTo>
                  <a:lnTo>
                    <a:pt x="34" y="0"/>
                  </a:lnTo>
                  <a:lnTo>
                    <a:pt x="44" y="3"/>
                  </a:lnTo>
                  <a:lnTo>
                    <a:pt x="59" y="10"/>
                  </a:lnTo>
                  <a:lnTo>
                    <a:pt x="64" y="16"/>
                  </a:lnTo>
                  <a:lnTo>
                    <a:pt x="70" y="25"/>
                  </a:lnTo>
                  <a:lnTo>
                    <a:pt x="75" y="35"/>
                  </a:lnTo>
                  <a:lnTo>
                    <a:pt x="75" y="44"/>
                  </a:lnTo>
                  <a:lnTo>
                    <a:pt x="66" y="59"/>
                  </a:lnTo>
                  <a:lnTo>
                    <a:pt x="41" y="62"/>
                  </a:lnTo>
                  <a:lnTo>
                    <a:pt x="23" y="47"/>
                  </a:lnTo>
                  <a:lnTo>
                    <a:pt x="7" y="47"/>
                  </a:lnTo>
                  <a:lnTo>
                    <a:pt x="0" y="34"/>
                  </a:lnTo>
                  <a:lnTo>
                    <a:pt x="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9" name="Freeform 30"/>
            <p:cNvSpPr>
              <a:spLocks/>
            </p:cNvSpPr>
            <p:nvPr/>
          </p:nvSpPr>
          <p:spPr bwMode="auto">
            <a:xfrm>
              <a:off x="1919" y="1476"/>
              <a:ext cx="76" cy="51"/>
            </a:xfrm>
            <a:custGeom>
              <a:avLst/>
              <a:gdLst>
                <a:gd name="T0" fmla="*/ 4 w 76"/>
                <a:gd name="T1" fmla="*/ 6 h 51"/>
                <a:gd name="T2" fmla="*/ 10 w 76"/>
                <a:gd name="T3" fmla="*/ 0 h 51"/>
                <a:gd name="T4" fmla="*/ 25 w 76"/>
                <a:gd name="T5" fmla="*/ 0 h 51"/>
                <a:gd name="T6" fmla="*/ 34 w 76"/>
                <a:gd name="T7" fmla="*/ 3 h 51"/>
                <a:gd name="T8" fmla="*/ 23 w 76"/>
                <a:gd name="T9" fmla="*/ 16 h 51"/>
                <a:gd name="T10" fmla="*/ 38 w 76"/>
                <a:gd name="T11" fmla="*/ 7 h 51"/>
                <a:gd name="T12" fmla="*/ 50 w 76"/>
                <a:gd name="T13" fmla="*/ 3 h 51"/>
                <a:gd name="T14" fmla="*/ 60 w 76"/>
                <a:gd name="T15" fmla="*/ 7 h 51"/>
                <a:gd name="T16" fmla="*/ 63 w 76"/>
                <a:gd name="T17" fmla="*/ 13 h 51"/>
                <a:gd name="T18" fmla="*/ 56 w 76"/>
                <a:gd name="T19" fmla="*/ 16 h 51"/>
                <a:gd name="T20" fmla="*/ 47 w 76"/>
                <a:gd name="T21" fmla="*/ 22 h 51"/>
                <a:gd name="T22" fmla="*/ 45 w 76"/>
                <a:gd name="T23" fmla="*/ 34 h 51"/>
                <a:gd name="T24" fmla="*/ 62 w 76"/>
                <a:gd name="T25" fmla="*/ 19 h 51"/>
                <a:gd name="T26" fmla="*/ 67 w 76"/>
                <a:gd name="T27" fmla="*/ 17 h 51"/>
                <a:gd name="T28" fmla="*/ 75 w 76"/>
                <a:gd name="T29" fmla="*/ 23 h 51"/>
                <a:gd name="T30" fmla="*/ 76 w 76"/>
                <a:gd name="T31" fmla="*/ 32 h 51"/>
                <a:gd name="T32" fmla="*/ 59 w 76"/>
                <a:gd name="T33" fmla="*/ 50 h 51"/>
                <a:gd name="T34" fmla="*/ 50 w 76"/>
                <a:gd name="T35" fmla="*/ 51 h 51"/>
                <a:gd name="T36" fmla="*/ 38 w 76"/>
                <a:gd name="T37" fmla="*/ 50 h 51"/>
                <a:gd name="T38" fmla="*/ 28 w 76"/>
                <a:gd name="T39" fmla="*/ 38 h 51"/>
                <a:gd name="T40" fmla="*/ 9 w 76"/>
                <a:gd name="T41" fmla="*/ 39 h 51"/>
                <a:gd name="T42" fmla="*/ 3 w 76"/>
                <a:gd name="T43" fmla="*/ 31 h 51"/>
                <a:gd name="T44" fmla="*/ 0 w 76"/>
                <a:gd name="T45" fmla="*/ 13 h 51"/>
                <a:gd name="T46" fmla="*/ 4 w 76"/>
                <a:gd name="T47" fmla="*/ 6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51"/>
                <a:gd name="T74" fmla="*/ 76 w 76"/>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51">
                  <a:moveTo>
                    <a:pt x="4" y="6"/>
                  </a:moveTo>
                  <a:lnTo>
                    <a:pt x="10" y="0"/>
                  </a:lnTo>
                  <a:lnTo>
                    <a:pt x="25" y="0"/>
                  </a:lnTo>
                  <a:lnTo>
                    <a:pt x="34" y="3"/>
                  </a:lnTo>
                  <a:lnTo>
                    <a:pt x="23" y="16"/>
                  </a:lnTo>
                  <a:lnTo>
                    <a:pt x="38" y="7"/>
                  </a:lnTo>
                  <a:lnTo>
                    <a:pt x="50" y="3"/>
                  </a:lnTo>
                  <a:lnTo>
                    <a:pt x="60" y="7"/>
                  </a:lnTo>
                  <a:lnTo>
                    <a:pt x="63" y="13"/>
                  </a:lnTo>
                  <a:lnTo>
                    <a:pt x="56" y="16"/>
                  </a:lnTo>
                  <a:lnTo>
                    <a:pt x="47" y="22"/>
                  </a:lnTo>
                  <a:lnTo>
                    <a:pt x="45" y="34"/>
                  </a:lnTo>
                  <a:lnTo>
                    <a:pt x="62" y="19"/>
                  </a:lnTo>
                  <a:lnTo>
                    <a:pt x="67" y="17"/>
                  </a:lnTo>
                  <a:lnTo>
                    <a:pt x="75" y="23"/>
                  </a:lnTo>
                  <a:lnTo>
                    <a:pt x="76" y="32"/>
                  </a:lnTo>
                  <a:lnTo>
                    <a:pt x="59" y="50"/>
                  </a:lnTo>
                  <a:lnTo>
                    <a:pt x="50" y="51"/>
                  </a:lnTo>
                  <a:lnTo>
                    <a:pt x="38" y="50"/>
                  </a:lnTo>
                  <a:lnTo>
                    <a:pt x="28" y="38"/>
                  </a:lnTo>
                  <a:lnTo>
                    <a:pt x="9" y="39"/>
                  </a:lnTo>
                  <a:lnTo>
                    <a:pt x="3" y="31"/>
                  </a:lnTo>
                  <a:lnTo>
                    <a:pt x="0" y="13"/>
                  </a:lnTo>
                  <a:lnTo>
                    <a:pt x="4" y="6"/>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0" name="Freeform 31"/>
            <p:cNvSpPr>
              <a:spLocks/>
            </p:cNvSpPr>
            <p:nvPr/>
          </p:nvSpPr>
          <p:spPr bwMode="auto">
            <a:xfrm>
              <a:off x="1920" y="1499"/>
              <a:ext cx="72" cy="28"/>
            </a:xfrm>
            <a:custGeom>
              <a:avLst/>
              <a:gdLst>
                <a:gd name="T0" fmla="*/ 0 w 72"/>
                <a:gd name="T1" fmla="*/ 3 h 28"/>
                <a:gd name="T2" fmla="*/ 9 w 72"/>
                <a:gd name="T3" fmla="*/ 8 h 28"/>
                <a:gd name="T4" fmla="*/ 17 w 72"/>
                <a:gd name="T5" fmla="*/ 5 h 28"/>
                <a:gd name="T6" fmla="*/ 24 w 72"/>
                <a:gd name="T7" fmla="*/ 2 h 28"/>
                <a:gd name="T8" fmla="*/ 30 w 72"/>
                <a:gd name="T9" fmla="*/ 3 h 28"/>
                <a:gd name="T10" fmla="*/ 34 w 72"/>
                <a:gd name="T11" fmla="*/ 8 h 28"/>
                <a:gd name="T12" fmla="*/ 36 w 72"/>
                <a:gd name="T13" fmla="*/ 12 h 28"/>
                <a:gd name="T14" fmla="*/ 44 w 72"/>
                <a:gd name="T15" fmla="*/ 18 h 28"/>
                <a:gd name="T16" fmla="*/ 50 w 72"/>
                <a:gd name="T17" fmla="*/ 9 h 28"/>
                <a:gd name="T18" fmla="*/ 59 w 72"/>
                <a:gd name="T19" fmla="*/ 3 h 28"/>
                <a:gd name="T20" fmla="*/ 68 w 72"/>
                <a:gd name="T21" fmla="*/ 0 h 28"/>
                <a:gd name="T22" fmla="*/ 72 w 72"/>
                <a:gd name="T23" fmla="*/ 5 h 28"/>
                <a:gd name="T24" fmla="*/ 72 w 72"/>
                <a:gd name="T25" fmla="*/ 9 h 28"/>
                <a:gd name="T26" fmla="*/ 68 w 72"/>
                <a:gd name="T27" fmla="*/ 19 h 28"/>
                <a:gd name="T28" fmla="*/ 58 w 72"/>
                <a:gd name="T29" fmla="*/ 27 h 28"/>
                <a:gd name="T30" fmla="*/ 49 w 72"/>
                <a:gd name="T31" fmla="*/ 28 h 28"/>
                <a:gd name="T32" fmla="*/ 36 w 72"/>
                <a:gd name="T33" fmla="*/ 27 h 28"/>
                <a:gd name="T34" fmla="*/ 25 w 72"/>
                <a:gd name="T35" fmla="*/ 16 h 28"/>
                <a:gd name="T36" fmla="*/ 11 w 72"/>
                <a:gd name="T37" fmla="*/ 15 h 28"/>
                <a:gd name="T38" fmla="*/ 2 w 72"/>
                <a:gd name="T39" fmla="*/ 11 h 28"/>
                <a:gd name="T40" fmla="*/ 0 w 72"/>
                <a:gd name="T41" fmla="*/ 3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28"/>
                <a:gd name="T65" fmla="*/ 72 w 72"/>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28">
                  <a:moveTo>
                    <a:pt x="0" y="3"/>
                  </a:moveTo>
                  <a:lnTo>
                    <a:pt x="9" y="8"/>
                  </a:lnTo>
                  <a:lnTo>
                    <a:pt x="17" y="5"/>
                  </a:lnTo>
                  <a:lnTo>
                    <a:pt x="24" y="2"/>
                  </a:lnTo>
                  <a:lnTo>
                    <a:pt x="30" y="3"/>
                  </a:lnTo>
                  <a:lnTo>
                    <a:pt x="34" y="8"/>
                  </a:lnTo>
                  <a:lnTo>
                    <a:pt x="36" y="12"/>
                  </a:lnTo>
                  <a:lnTo>
                    <a:pt x="44" y="18"/>
                  </a:lnTo>
                  <a:lnTo>
                    <a:pt x="50" y="9"/>
                  </a:lnTo>
                  <a:lnTo>
                    <a:pt x="59" y="3"/>
                  </a:lnTo>
                  <a:lnTo>
                    <a:pt x="68" y="0"/>
                  </a:lnTo>
                  <a:lnTo>
                    <a:pt x="72" y="5"/>
                  </a:lnTo>
                  <a:lnTo>
                    <a:pt x="72" y="9"/>
                  </a:lnTo>
                  <a:lnTo>
                    <a:pt x="68" y="19"/>
                  </a:lnTo>
                  <a:lnTo>
                    <a:pt x="58" y="27"/>
                  </a:lnTo>
                  <a:lnTo>
                    <a:pt x="49" y="28"/>
                  </a:lnTo>
                  <a:lnTo>
                    <a:pt x="36" y="27"/>
                  </a:lnTo>
                  <a:lnTo>
                    <a:pt x="25" y="16"/>
                  </a:lnTo>
                  <a:lnTo>
                    <a:pt x="11" y="15"/>
                  </a:lnTo>
                  <a:lnTo>
                    <a:pt x="2" y="11"/>
                  </a:lnTo>
                  <a:lnTo>
                    <a:pt x="0" y="3"/>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1" name="Freeform 32"/>
            <p:cNvSpPr>
              <a:spLocks/>
            </p:cNvSpPr>
            <p:nvPr/>
          </p:nvSpPr>
          <p:spPr bwMode="auto">
            <a:xfrm>
              <a:off x="1922" y="1480"/>
              <a:ext cx="16" cy="11"/>
            </a:xfrm>
            <a:custGeom>
              <a:avLst/>
              <a:gdLst>
                <a:gd name="T0" fmla="*/ 1 w 16"/>
                <a:gd name="T1" fmla="*/ 0 h 11"/>
                <a:gd name="T2" fmla="*/ 10 w 16"/>
                <a:gd name="T3" fmla="*/ 3 h 11"/>
                <a:gd name="T4" fmla="*/ 13 w 16"/>
                <a:gd name="T5" fmla="*/ 6 h 11"/>
                <a:gd name="T6" fmla="*/ 16 w 16"/>
                <a:gd name="T7" fmla="*/ 9 h 11"/>
                <a:gd name="T8" fmla="*/ 16 w 16"/>
                <a:gd name="T9" fmla="*/ 11 h 11"/>
                <a:gd name="T10" fmla="*/ 16 w 16"/>
                <a:gd name="T11" fmla="*/ 11 h 11"/>
                <a:gd name="T12" fmla="*/ 12 w 16"/>
                <a:gd name="T13" fmla="*/ 9 h 11"/>
                <a:gd name="T14" fmla="*/ 7 w 16"/>
                <a:gd name="T15" fmla="*/ 6 h 11"/>
                <a:gd name="T16" fmla="*/ 0 w 16"/>
                <a:gd name="T17" fmla="*/ 5 h 11"/>
                <a:gd name="T18" fmla="*/ 0 w 16"/>
                <a:gd name="T19" fmla="*/ 2 h 11"/>
                <a:gd name="T20" fmla="*/ 1 w 16"/>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1"/>
                <a:gd name="T35" fmla="*/ 16 w 16"/>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1">
                  <a:moveTo>
                    <a:pt x="1" y="0"/>
                  </a:moveTo>
                  <a:lnTo>
                    <a:pt x="10" y="3"/>
                  </a:lnTo>
                  <a:lnTo>
                    <a:pt x="13" y="6"/>
                  </a:lnTo>
                  <a:lnTo>
                    <a:pt x="16" y="9"/>
                  </a:lnTo>
                  <a:lnTo>
                    <a:pt x="16" y="11"/>
                  </a:lnTo>
                  <a:lnTo>
                    <a:pt x="12" y="9"/>
                  </a:lnTo>
                  <a:lnTo>
                    <a:pt x="7" y="6"/>
                  </a:lnTo>
                  <a:lnTo>
                    <a:pt x="0" y="5"/>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2" name="Freeform 33"/>
            <p:cNvSpPr>
              <a:spLocks/>
            </p:cNvSpPr>
            <p:nvPr/>
          </p:nvSpPr>
          <p:spPr bwMode="auto">
            <a:xfrm>
              <a:off x="1976" y="1488"/>
              <a:ext cx="19" cy="39"/>
            </a:xfrm>
            <a:custGeom>
              <a:avLst/>
              <a:gdLst>
                <a:gd name="T0" fmla="*/ 12 w 19"/>
                <a:gd name="T1" fmla="*/ 0 h 39"/>
                <a:gd name="T2" fmla="*/ 15 w 19"/>
                <a:gd name="T3" fmla="*/ 4 h 39"/>
                <a:gd name="T4" fmla="*/ 19 w 19"/>
                <a:gd name="T5" fmla="*/ 11 h 39"/>
                <a:gd name="T6" fmla="*/ 19 w 19"/>
                <a:gd name="T7" fmla="*/ 22 h 39"/>
                <a:gd name="T8" fmla="*/ 13 w 19"/>
                <a:gd name="T9" fmla="*/ 32 h 39"/>
                <a:gd name="T10" fmla="*/ 6 w 19"/>
                <a:gd name="T11" fmla="*/ 36 h 39"/>
                <a:gd name="T12" fmla="*/ 2 w 19"/>
                <a:gd name="T13" fmla="*/ 39 h 39"/>
                <a:gd name="T14" fmla="*/ 0 w 19"/>
                <a:gd name="T15" fmla="*/ 38 h 39"/>
                <a:gd name="T16" fmla="*/ 9 w 19"/>
                <a:gd name="T17" fmla="*/ 29 h 39"/>
                <a:gd name="T18" fmla="*/ 16 w 19"/>
                <a:gd name="T19" fmla="*/ 19 h 39"/>
                <a:gd name="T20" fmla="*/ 15 w 19"/>
                <a:gd name="T21" fmla="*/ 10 h 39"/>
                <a:gd name="T22" fmla="*/ 13 w 19"/>
                <a:gd name="T23" fmla="*/ 5 h 39"/>
                <a:gd name="T24" fmla="*/ 10 w 19"/>
                <a:gd name="T25" fmla="*/ 1 h 39"/>
                <a:gd name="T26" fmla="*/ 10 w 19"/>
                <a:gd name="T27" fmla="*/ 0 h 39"/>
                <a:gd name="T28" fmla="*/ 12 w 19"/>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39"/>
                <a:gd name="T47" fmla="*/ 19 w 19"/>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39">
                  <a:moveTo>
                    <a:pt x="12" y="0"/>
                  </a:moveTo>
                  <a:lnTo>
                    <a:pt x="15" y="4"/>
                  </a:lnTo>
                  <a:lnTo>
                    <a:pt x="19" y="11"/>
                  </a:lnTo>
                  <a:lnTo>
                    <a:pt x="19" y="22"/>
                  </a:lnTo>
                  <a:lnTo>
                    <a:pt x="13" y="32"/>
                  </a:lnTo>
                  <a:lnTo>
                    <a:pt x="6" y="36"/>
                  </a:lnTo>
                  <a:lnTo>
                    <a:pt x="2" y="39"/>
                  </a:lnTo>
                  <a:lnTo>
                    <a:pt x="0" y="38"/>
                  </a:lnTo>
                  <a:lnTo>
                    <a:pt x="9" y="29"/>
                  </a:lnTo>
                  <a:lnTo>
                    <a:pt x="16" y="19"/>
                  </a:lnTo>
                  <a:lnTo>
                    <a:pt x="15" y="10"/>
                  </a:lnTo>
                  <a:lnTo>
                    <a:pt x="13" y="5"/>
                  </a:lnTo>
                  <a:lnTo>
                    <a:pt x="10" y="1"/>
                  </a:lnTo>
                  <a:lnTo>
                    <a:pt x="1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3" name="Freeform 34"/>
            <p:cNvSpPr>
              <a:spLocks/>
            </p:cNvSpPr>
            <p:nvPr/>
          </p:nvSpPr>
          <p:spPr bwMode="auto">
            <a:xfrm>
              <a:off x="1916" y="1464"/>
              <a:ext cx="66" cy="63"/>
            </a:xfrm>
            <a:custGeom>
              <a:avLst/>
              <a:gdLst>
                <a:gd name="T0" fmla="*/ 65 w 66"/>
                <a:gd name="T1" fmla="*/ 16 h 63"/>
                <a:gd name="T2" fmla="*/ 59 w 66"/>
                <a:gd name="T3" fmla="*/ 12 h 63"/>
                <a:gd name="T4" fmla="*/ 57 w 66"/>
                <a:gd name="T5" fmla="*/ 9 h 63"/>
                <a:gd name="T6" fmla="*/ 53 w 66"/>
                <a:gd name="T7" fmla="*/ 7 h 63"/>
                <a:gd name="T8" fmla="*/ 48 w 66"/>
                <a:gd name="T9" fmla="*/ 6 h 63"/>
                <a:gd name="T10" fmla="*/ 45 w 66"/>
                <a:gd name="T11" fmla="*/ 5 h 63"/>
                <a:gd name="T12" fmla="*/ 37 w 66"/>
                <a:gd name="T13" fmla="*/ 3 h 63"/>
                <a:gd name="T14" fmla="*/ 21 w 66"/>
                <a:gd name="T15" fmla="*/ 6 h 63"/>
                <a:gd name="T16" fmla="*/ 16 w 66"/>
                <a:gd name="T17" fmla="*/ 9 h 63"/>
                <a:gd name="T18" fmla="*/ 12 w 66"/>
                <a:gd name="T19" fmla="*/ 13 h 63"/>
                <a:gd name="T20" fmla="*/ 6 w 66"/>
                <a:gd name="T21" fmla="*/ 19 h 63"/>
                <a:gd name="T22" fmla="*/ 4 w 66"/>
                <a:gd name="T23" fmla="*/ 28 h 63"/>
                <a:gd name="T24" fmla="*/ 4 w 66"/>
                <a:gd name="T25" fmla="*/ 34 h 63"/>
                <a:gd name="T26" fmla="*/ 6 w 66"/>
                <a:gd name="T27" fmla="*/ 40 h 63"/>
                <a:gd name="T28" fmla="*/ 9 w 66"/>
                <a:gd name="T29" fmla="*/ 44 h 63"/>
                <a:gd name="T30" fmla="*/ 13 w 66"/>
                <a:gd name="T31" fmla="*/ 47 h 63"/>
                <a:gd name="T32" fmla="*/ 26 w 66"/>
                <a:gd name="T33" fmla="*/ 47 h 63"/>
                <a:gd name="T34" fmla="*/ 32 w 66"/>
                <a:gd name="T35" fmla="*/ 49 h 63"/>
                <a:gd name="T36" fmla="*/ 37 w 66"/>
                <a:gd name="T37" fmla="*/ 53 h 63"/>
                <a:gd name="T38" fmla="*/ 41 w 66"/>
                <a:gd name="T39" fmla="*/ 57 h 63"/>
                <a:gd name="T40" fmla="*/ 45 w 66"/>
                <a:gd name="T41" fmla="*/ 60 h 63"/>
                <a:gd name="T42" fmla="*/ 56 w 66"/>
                <a:gd name="T43" fmla="*/ 62 h 63"/>
                <a:gd name="T44" fmla="*/ 56 w 66"/>
                <a:gd name="T45" fmla="*/ 63 h 63"/>
                <a:gd name="T46" fmla="*/ 44 w 66"/>
                <a:gd name="T47" fmla="*/ 63 h 63"/>
                <a:gd name="T48" fmla="*/ 34 w 66"/>
                <a:gd name="T49" fmla="*/ 57 h 63"/>
                <a:gd name="T50" fmla="*/ 29 w 66"/>
                <a:gd name="T51" fmla="*/ 53 h 63"/>
                <a:gd name="T52" fmla="*/ 25 w 66"/>
                <a:gd name="T53" fmla="*/ 51 h 63"/>
                <a:gd name="T54" fmla="*/ 13 w 66"/>
                <a:gd name="T55" fmla="*/ 51 h 63"/>
                <a:gd name="T56" fmla="*/ 7 w 66"/>
                <a:gd name="T57" fmla="*/ 50 h 63"/>
                <a:gd name="T58" fmla="*/ 3 w 66"/>
                <a:gd name="T59" fmla="*/ 44 h 63"/>
                <a:gd name="T60" fmla="*/ 0 w 66"/>
                <a:gd name="T61" fmla="*/ 35 h 63"/>
                <a:gd name="T62" fmla="*/ 0 w 66"/>
                <a:gd name="T63" fmla="*/ 27 h 63"/>
                <a:gd name="T64" fmla="*/ 3 w 66"/>
                <a:gd name="T65" fmla="*/ 18 h 63"/>
                <a:gd name="T66" fmla="*/ 4 w 66"/>
                <a:gd name="T67" fmla="*/ 13 h 63"/>
                <a:gd name="T68" fmla="*/ 7 w 66"/>
                <a:gd name="T69" fmla="*/ 10 h 63"/>
                <a:gd name="T70" fmla="*/ 13 w 66"/>
                <a:gd name="T71" fmla="*/ 5 h 63"/>
                <a:gd name="T72" fmla="*/ 19 w 66"/>
                <a:gd name="T73" fmla="*/ 2 h 63"/>
                <a:gd name="T74" fmla="*/ 28 w 66"/>
                <a:gd name="T75" fmla="*/ 0 h 63"/>
                <a:gd name="T76" fmla="*/ 40 w 66"/>
                <a:gd name="T77" fmla="*/ 0 h 63"/>
                <a:gd name="T78" fmla="*/ 51 w 66"/>
                <a:gd name="T79" fmla="*/ 3 h 63"/>
                <a:gd name="T80" fmla="*/ 60 w 66"/>
                <a:gd name="T81" fmla="*/ 9 h 63"/>
                <a:gd name="T82" fmla="*/ 66 w 66"/>
                <a:gd name="T83" fmla="*/ 13 h 63"/>
                <a:gd name="T84" fmla="*/ 66 w 66"/>
                <a:gd name="T85" fmla="*/ 15 h 63"/>
                <a:gd name="T86" fmla="*/ 65 w 66"/>
                <a:gd name="T87" fmla="*/ 16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63"/>
                <a:gd name="T134" fmla="*/ 66 w 66"/>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63">
                  <a:moveTo>
                    <a:pt x="65" y="16"/>
                  </a:moveTo>
                  <a:lnTo>
                    <a:pt x="59" y="12"/>
                  </a:lnTo>
                  <a:lnTo>
                    <a:pt x="57" y="9"/>
                  </a:lnTo>
                  <a:lnTo>
                    <a:pt x="53" y="7"/>
                  </a:lnTo>
                  <a:lnTo>
                    <a:pt x="48" y="6"/>
                  </a:lnTo>
                  <a:lnTo>
                    <a:pt x="45" y="5"/>
                  </a:lnTo>
                  <a:lnTo>
                    <a:pt x="37" y="3"/>
                  </a:lnTo>
                  <a:lnTo>
                    <a:pt x="21" y="6"/>
                  </a:lnTo>
                  <a:lnTo>
                    <a:pt x="16" y="9"/>
                  </a:lnTo>
                  <a:lnTo>
                    <a:pt x="12" y="13"/>
                  </a:lnTo>
                  <a:lnTo>
                    <a:pt x="6" y="19"/>
                  </a:lnTo>
                  <a:lnTo>
                    <a:pt x="4" y="28"/>
                  </a:lnTo>
                  <a:lnTo>
                    <a:pt x="4" y="34"/>
                  </a:lnTo>
                  <a:lnTo>
                    <a:pt x="6" y="40"/>
                  </a:lnTo>
                  <a:lnTo>
                    <a:pt x="9" y="44"/>
                  </a:lnTo>
                  <a:lnTo>
                    <a:pt x="13" y="47"/>
                  </a:lnTo>
                  <a:lnTo>
                    <a:pt x="26" y="47"/>
                  </a:lnTo>
                  <a:lnTo>
                    <a:pt x="32" y="49"/>
                  </a:lnTo>
                  <a:lnTo>
                    <a:pt x="37" y="53"/>
                  </a:lnTo>
                  <a:lnTo>
                    <a:pt x="41" y="57"/>
                  </a:lnTo>
                  <a:lnTo>
                    <a:pt x="45" y="60"/>
                  </a:lnTo>
                  <a:lnTo>
                    <a:pt x="56" y="62"/>
                  </a:lnTo>
                  <a:lnTo>
                    <a:pt x="56" y="63"/>
                  </a:lnTo>
                  <a:lnTo>
                    <a:pt x="44" y="63"/>
                  </a:lnTo>
                  <a:lnTo>
                    <a:pt x="34" y="57"/>
                  </a:lnTo>
                  <a:lnTo>
                    <a:pt x="29" y="53"/>
                  </a:lnTo>
                  <a:lnTo>
                    <a:pt x="25" y="51"/>
                  </a:lnTo>
                  <a:lnTo>
                    <a:pt x="13" y="51"/>
                  </a:lnTo>
                  <a:lnTo>
                    <a:pt x="7" y="50"/>
                  </a:lnTo>
                  <a:lnTo>
                    <a:pt x="3" y="44"/>
                  </a:lnTo>
                  <a:lnTo>
                    <a:pt x="0" y="35"/>
                  </a:lnTo>
                  <a:lnTo>
                    <a:pt x="0" y="27"/>
                  </a:lnTo>
                  <a:lnTo>
                    <a:pt x="3" y="18"/>
                  </a:lnTo>
                  <a:lnTo>
                    <a:pt x="4" y="13"/>
                  </a:lnTo>
                  <a:lnTo>
                    <a:pt x="7" y="10"/>
                  </a:lnTo>
                  <a:lnTo>
                    <a:pt x="13" y="5"/>
                  </a:lnTo>
                  <a:lnTo>
                    <a:pt x="19" y="2"/>
                  </a:lnTo>
                  <a:lnTo>
                    <a:pt x="28" y="0"/>
                  </a:lnTo>
                  <a:lnTo>
                    <a:pt x="40" y="0"/>
                  </a:lnTo>
                  <a:lnTo>
                    <a:pt x="51" y="3"/>
                  </a:lnTo>
                  <a:lnTo>
                    <a:pt x="60" y="9"/>
                  </a:lnTo>
                  <a:lnTo>
                    <a:pt x="66" y="13"/>
                  </a:lnTo>
                  <a:lnTo>
                    <a:pt x="66" y="15"/>
                  </a:lnTo>
                  <a:lnTo>
                    <a:pt x="6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4" name="Freeform 35"/>
            <p:cNvSpPr>
              <a:spLocks/>
            </p:cNvSpPr>
            <p:nvPr/>
          </p:nvSpPr>
          <p:spPr bwMode="auto">
            <a:xfrm>
              <a:off x="1961" y="1493"/>
              <a:ext cx="18" cy="28"/>
            </a:xfrm>
            <a:custGeom>
              <a:avLst/>
              <a:gdLst>
                <a:gd name="T0" fmla="*/ 18 w 18"/>
                <a:gd name="T1" fmla="*/ 2 h 28"/>
                <a:gd name="T2" fmla="*/ 6 w 18"/>
                <a:gd name="T3" fmla="*/ 15 h 28"/>
                <a:gd name="T4" fmla="*/ 3 w 18"/>
                <a:gd name="T5" fmla="*/ 24 h 28"/>
                <a:gd name="T6" fmla="*/ 3 w 18"/>
                <a:gd name="T7" fmla="*/ 27 h 28"/>
                <a:gd name="T8" fmla="*/ 3 w 18"/>
                <a:gd name="T9" fmla="*/ 28 h 28"/>
                <a:gd name="T10" fmla="*/ 2 w 18"/>
                <a:gd name="T11" fmla="*/ 28 h 28"/>
                <a:gd name="T12" fmla="*/ 0 w 18"/>
                <a:gd name="T13" fmla="*/ 24 h 28"/>
                <a:gd name="T14" fmla="*/ 2 w 18"/>
                <a:gd name="T15" fmla="*/ 18 h 28"/>
                <a:gd name="T16" fmla="*/ 3 w 18"/>
                <a:gd name="T17" fmla="*/ 12 h 28"/>
                <a:gd name="T18" fmla="*/ 6 w 18"/>
                <a:gd name="T19" fmla="*/ 8 h 28"/>
                <a:gd name="T20" fmla="*/ 9 w 18"/>
                <a:gd name="T21" fmla="*/ 6 h 28"/>
                <a:gd name="T22" fmla="*/ 14 w 18"/>
                <a:gd name="T23" fmla="*/ 3 h 28"/>
                <a:gd name="T24" fmla="*/ 17 w 18"/>
                <a:gd name="T25" fmla="*/ 0 h 28"/>
                <a:gd name="T26" fmla="*/ 18 w 18"/>
                <a:gd name="T27" fmla="*/ 0 h 28"/>
                <a:gd name="T28" fmla="*/ 18 w 18"/>
                <a:gd name="T29" fmla="*/ 2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28"/>
                <a:gd name="T47" fmla="*/ 18 w 18"/>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28">
                  <a:moveTo>
                    <a:pt x="18" y="2"/>
                  </a:moveTo>
                  <a:lnTo>
                    <a:pt x="6" y="15"/>
                  </a:lnTo>
                  <a:lnTo>
                    <a:pt x="3" y="24"/>
                  </a:lnTo>
                  <a:lnTo>
                    <a:pt x="3" y="27"/>
                  </a:lnTo>
                  <a:lnTo>
                    <a:pt x="3" y="28"/>
                  </a:lnTo>
                  <a:lnTo>
                    <a:pt x="2" y="28"/>
                  </a:lnTo>
                  <a:lnTo>
                    <a:pt x="0" y="24"/>
                  </a:lnTo>
                  <a:lnTo>
                    <a:pt x="2" y="18"/>
                  </a:lnTo>
                  <a:lnTo>
                    <a:pt x="3" y="12"/>
                  </a:lnTo>
                  <a:lnTo>
                    <a:pt x="6" y="8"/>
                  </a:lnTo>
                  <a:lnTo>
                    <a:pt x="9" y="6"/>
                  </a:lnTo>
                  <a:lnTo>
                    <a:pt x="14" y="3"/>
                  </a:lnTo>
                  <a:lnTo>
                    <a:pt x="17" y="0"/>
                  </a:lnTo>
                  <a:lnTo>
                    <a:pt x="18" y="0"/>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5" name="Freeform 36"/>
            <p:cNvSpPr>
              <a:spLocks/>
            </p:cNvSpPr>
            <p:nvPr/>
          </p:nvSpPr>
          <p:spPr bwMode="auto">
            <a:xfrm>
              <a:off x="1941" y="1473"/>
              <a:ext cx="26" cy="19"/>
            </a:xfrm>
            <a:custGeom>
              <a:avLst/>
              <a:gdLst>
                <a:gd name="T0" fmla="*/ 26 w 26"/>
                <a:gd name="T1" fmla="*/ 1 h 19"/>
                <a:gd name="T2" fmla="*/ 12 w 26"/>
                <a:gd name="T3" fmla="*/ 9 h 19"/>
                <a:gd name="T4" fmla="*/ 4 w 26"/>
                <a:gd name="T5" fmla="*/ 15 h 19"/>
                <a:gd name="T6" fmla="*/ 1 w 26"/>
                <a:gd name="T7" fmla="*/ 19 h 19"/>
                <a:gd name="T8" fmla="*/ 0 w 26"/>
                <a:gd name="T9" fmla="*/ 19 h 19"/>
                <a:gd name="T10" fmla="*/ 0 w 26"/>
                <a:gd name="T11" fmla="*/ 16 h 19"/>
                <a:gd name="T12" fmla="*/ 1 w 26"/>
                <a:gd name="T13" fmla="*/ 12 h 19"/>
                <a:gd name="T14" fmla="*/ 9 w 26"/>
                <a:gd name="T15" fmla="*/ 6 h 19"/>
                <a:gd name="T16" fmla="*/ 13 w 26"/>
                <a:gd name="T17" fmla="*/ 3 h 19"/>
                <a:gd name="T18" fmla="*/ 18 w 26"/>
                <a:gd name="T19" fmla="*/ 1 h 19"/>
                <a:gd name="T20" fmla="*/ 26 w 26"/>
                <a:gd name="T21" fmla="*/ 0 h 19"/>
                <a:gd name="T22" fmla="*/ 26 w 26"/>
                <a:gd name="T23" fmla="*/ 0 h 19"/>
                <a:gd name="T24" fmla="*/ 26 w 26"/>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9"/>
                <a:gd name="T41" fmla="*/ 26 w 2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9">
                  <a:moveTo>
                    <a:pt x="26" y="1"/>
                  </a:moveTo>
                  <a:lnTo>
                    <a:pt x="12" y="9"/>
                  </a:lnTo>
                  <a:lnTo>
                    <a:pt x="4" y="15"/>
                  </a:lnTo>
                  <a:lnTo>
                    <a:pt x="1" y="19"/>
                  </a:lnTo>
                  <a:lnTo>
                    <a:pt x="0" y="19"/>
                  </a:lnTo>
                  <a:lnTo>
                    <a:pt x="0" y="16"/>
                  </a:lnTo>
                  <a:lnTo>
                    <a:pt x="1" y="12"/>
                  </a:lnTo>
                  <a:lnTo>
                    <a:pt x="9" y="6"/>
                  </a:lnTo>
                  <a:lnTo>
                    <a:pt x="13" y="3"/>
                  </a:lnTo>
                  <a:lnTo>
                    <a:pt x="18" y="1"/>
                  </a:lnTo>
                  <a:lnTo>
                    <a:pt x="26" y="0"/>
                  </a:lnTo>
                  <a:lnTo>
                    <a:pt x="2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6" name="Freeform 37"/>
            <p:cNvSpPr>
              <a:spLocks/>
            </p:cNvSpPr>
            <p:nvPr/>
          </p:nvSpPr>
          <p:spPr bwMode="auto">
            <a:xfrm>
              <a:off x="1931" y="1469"/>
              <a:ext cx="19" cy="4"/>
            </a:xfrm>
            <a:custGeom>
              <a:avLst/>
              <a:gdLst>
                <a:gd name="T0" fmla="*/ 1 w 19"/>
                <a:gd name="T1" fmla="*/ 0 h 4"/>
                <a:gd name="T2" fmla="*/ 4 w 19"/>
                <a:gd name="T3" fmla="*/ 0 h 4"/>
                <a:gd name="T4" fmla="*/ 11 w 19"/>
                <a:gd name="T5" fmla="*/ 0 h 4"/>
                <a:gd name="T6" fmla="*/ 19 w 19"/>
                <a:gd name="T7" fmla="*/ 2 h 4"/>
                <a:gd name="T8" fmla="*/ 19 w 19"/>
                <a:gd name="T9" fmla="*/ 4 h 4"/>
                <a:gd name="T10" fmla="*/ 19 w 19"/>
                <a:gd name="T11" fmla="*/ 4 h 4"/>
                <a:gd name="T12" fmla="*/ 11 w 19"/>
                <a:gd name="T13" fmla="*/ 2 h 4"/>
                <a:gd name="T14" fmla="*/ 4 w 19"/>
                <a:gd name="T15" fmla="*/ 2 h 4"/>
                <a:gd name="T16" fmla="*/ 1 w 19"/>
                <a:gd name="T17" fmla="*/ 2 h 4"/>
                <a:gd name="T18" fmla="*/ 0 w 19"/>
                <a:gd name="T19" fmla="*/ 1 h 4"/>
                <a:gd name="T20" fmla="*/ 1 w 1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
                <a:gd name="T35" fmla="*/ 19 w 19"/>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
                  <a:moveTo>
                    <a:pt x="1" y="0"/>
                  </a:moveTo>
                  <a:lnTo>
                    <a:pt x="4" y="0"/>
                  </a:lnTo>
                  <a:lnTo>
                    <a:pt x="11" y="0"/>
                  </a:lnTo>
                  <a:lnTo>
                    <a:pt x="19" y="2"/>
                  </a:lnTo>
                  <a:lnTo>
                    <a:pt x="19" y="4"/>
                  </a:lnTo>
                  <a:lnTo>
                    <a:pt x="11" y="2"/>
                  </a:lnTo>
                  <a:lnTo>
                    <a:pt x="4" y="2"/>
                  </a:lnTo>
                  <a:lnTo>
                    <a:pt x="1" y="2"/>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7" name="Freeform 38"/>
            <p:cNvSpPr>
              <a:spLocks/>
            </p:cNvSpPr>
            <p:nvPr/>
          </p:nvSpPr>
          <p:spPr bwMode="auto">
            <a:xfrm>
              <a:off x="1901" y="1504"/>
              <a:ext cx="91" cy="47"/>
            </a:xfrm>
            <a:custGeom>
              <a:avLst/>
              <a:gdLst>
                <a:gd name="T0" fmla="*/ 2 w 91"/>
                <a:gd name="T1" fmla="*/ 0 h 47"/>
                <a:gd name="T2" fmla="*/ 9 w 91"/>
                <a:gd name="T3" fmla="*/ 3 h 47"/>
                <a:gd name="T4" fmla="*/ 15 w 91"/>
                <a:gd name="T5" fmla="*/ 7 h 47"/>
                <a:gd name="T6" fmla="*/ 19 w 91"/>
                <a:gd name="T7" fmla="*/ 16 h 47"/>
                <a:gd name="T8" fmla="*/ 21 w 91"/>
                <a:gd name="T9" fmla="*/ 26 h 47"/>
                <a:gd name="T10" fmla="*/ 30 w 91"/>
                <a:gd name="T11" fmla="*/ 33 h 47"/>
                <a:gd name="T12" fmla="*/ 37 w 91"/>
                <a:gd name="T13" fmla="*/ 38 h 47"/>
                <a:gd name="T14" fmla="*/ 55 w 91"/>
                <a:gd name="T15" fmla="*/ 42 h 47"/>
                <a:gd name="T16" fmla="*/ 69 w 91"/>
                <a:gd name="T17" fmla="*/ 39 h 47"/>
                <a:gd name="T18" fmla="*/ 82 w 91"/>
                <a:gd name="T19" fmla="*/ 32 h 47"/>
                <a:gd name="T20" fmla="*/ 87 w 91"/>
                <a:gd name="T21" fmla="*/ 25 h 47"/>
                <a:gd name="T22" fmla="*/ 87 w 91"/>
                <a:gd name="T23" fmla="*/ 17 h 47"/>
                <a:gd name="T24" fmla="*/ 80 w 91"/>
                <a:gd name="T25" fmla="*/ 9 h 47"/>
                <a:gd name="T26" fmla="*/ 80 w 91"/>
                <a:gd name="T27" fmla="*/ 6 h 47"/>
                <a:gd name="T28" fmla="*/ 82 w 91"/>
                <a:gd name="T29" fmla="*/ 4 h 47"/>
                <a:gd name="T30" fmla="*/ 88 w 91"/>
                <a:gd name="T31" fmla="*/ 9 h 47"/>
                <a:gd name="T32" fmla="*/ 91 w 91"/>
                <a:gd name="T33" fmla="*/ 16 h 47"/>
                <a:gd name="T34" fmla="*/ 91 w 91"/>
                <a:gd name="T35" fmla="*/ 25 h 47"/>
                <a:gd name="T36" fmla="*/ 85 w 91"/>
                <a:gd name="T37" fmla="*/ 35 h 47"/>
                <a:gd name="T38" fmla="*/ 80 w 91"/>
                <a:gd name="T39" fmla="*/ 42 h 47"/>
                <a:gd name="T40" fmla="*/ 69 w 91"/>
                <a:gd name="T41" fmla="*/ 45 h 47"/>
                <a:gd name="T42" fmla="*/ 59 w 91"/>
                <a:gd name="T43" fmla="*/ 47 h 47"/>
                <a:gd name="T44" fmla="*/ 52 w 91"/>
                <a:gd name="T45" fmla="*/ 47 h 47"/>
                <a:gd name="T46" fmla="*/ 38 w 91"/>
                <a:gd name="T47" fmla="*/ 45 h 47"/>
                <a:gd name="T48" fmla="*/ 22 w 91"/>
                <a:gd name="T49" fmla="*/ 36 h 47"/>
                <a:gd name="T50" fmla="*/ 16 w 91"/>
                <a:gd name="T51" fmla="*/ 28 h 47"/>
                <a:gd name="T52" fmla="*/ 15 w 91"/>
                <a:gd name="T53" fmla="*/ 20 h 47"/>
                <a:gd name="T54" fmla="*/ 11 w 91"/>
                <a:gd name="T55" fmla="*/ 13 h 47"/>
                <a:gd name="T56" fmla="*/ 6 w 91"/>
                <a:gd name="T57" fmla="*/ 7 h 47"/>
                <a:gd name="T58" fmla="*/ 0 w 91"/>
                <a:gd name="T59" fmla="*/ 1 h 47"/>
                <a:gd name="T60" fmla="*/ 2 w 91"/>
                <a:gd name="T61" fmla="*/ 0 h 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47"/>
                <a:gd name="T95" fmla="*/ 91 w 91"/>
                <a:gd name="T96" fmla="*/ 47 h 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47">
                  <a:moveTo>
                    <a:pt x="2" y="0"/>
                  </a:moveTo>
                  <a:lnTo>
                    <a:pt x="9" y="3"/>
                  </a:lnTo>
                  <a:lnTo>
                    <a:pt x="15" y="7"/>
                  </a:lnTo>
                  <a:lnTo>
                    <a:pt x="19" y="16"/>
                  </a:lnTo>
                  <a:lnTo>
                    <a:pt x="21" y="26"/>
                  </a:lnTo>
                  <a:lnTo>
                    <a:pt x="30" y="33"/>
                  </a:lnTo>
                  <a:lnTo>
                    <a:pt x="37" y="38"/>
                  </a:lnTo>
                  <a:lnTo>
                    <a:pt x="55" y="42"/>
                  </a:lnTo>
                  <a:lnTo>
                    <a:pt x="69" y="39"/>
                  </a:lnTo>
                  <a:lnTo>
                    <a:pt x="82" y="32"/>
                  </a:lnTo>
                  <a:lnTo>
                    <a:pt x="87" y="25"/>
                  </a:lnTo>
                  <a:lnTo>
                    <a:pt x="87" y="17"/>
                  </a:lnTo>
                  <a:lnTo>
                    <a:pt x="80" y="9"/>
                  </a:lnTo>
                  <a:lnTo>
                    <a:pt x="80" y="6"/>
                  </a:lnTo>
                  <a:lnTo>
                    <a:pt x="82" y="4"/>
                  </a:lnTo>
                  <a:lnTo>
                    <a:pt x="88" y="9"/>
                  </a:lnTo>
                  <a:lnTo>
                    <a:pt x="91" y="16"/>
                  </a:lnTo>
                  <a:lnTo>
                    <a:pt x="91" y="25"/>
                  </a:lnTo>
                  <a:lnTo>
                    <a:pt x="85" y="35"/>
                  </a:lnTo>
                  <a:lnTo>
                    <a:pt x="80" y="42"/>
                  </a:lnTo>
                  <a:lnTo>
                    <a:pt x="69" y="45"/>
                  </a:lnTo>
                  <a:lnTo>
                    <a:pt x="59" y="47"/>
                  </a:lnTo>
                  <a:lnTo>
                    <a:pt x="52" y="47"/>
                  </a:lnTo>
                  <a:lnTo>
                    <a:pt x="38" y="45"/>
                  </a:lnTo>
                  <a:lnTo>
                    <a:pt x="22" y="36"/>
                  </a:lnTo>
                  <a:lnTo>
                    <a:pt x="16" y="28"/>
                  </a:lnTo>
                  <a:lnTo>
                    <a:pt x="15" y="20"/>
                  </a:lnTo>
                  <a:lnTo>
                    <a:pt x="11" y="13"/>
                  </a:lnTo>
                  <a:lnTo>
                    <a:pt x="6" y="7"/>
                  </a:lnTo>
                  <a:lnTo>
                    <a:pt x="0"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8" name="Freeform 39"/>
            <p:cNvSpPr>
              <a:spLocks/>
            </p:cNvSpPr>
            <p:nvPr/>
          </p:nvSpPr>
          <p:spPr bwMode="auto">
            <a:xfrm>
              <a:off x="1637" y="1447"/>
              <a:ext cx="269" cy="66"/>
            </a:xfrm>
            <a:custGeom>
              <a:avLst/>
              <a:gdLst>
                <a:gd name="T0" fmla="*/ 43 w 269"/>
                <a:gd name="T1" fmla="*/ 0 h 66"/>
                <a:gd name="T2" fmla="*/ 34 w 269"/>
                <a:gd name="T3" fmla="*/ 4 h 66"/>
                <a:gd name="T4" fmla="*/ 9 w 269"/>
                <a:gd name="T5" fmla="*/ 42 h 66"/>
                <a:gd name="T6" fmla="*/ 0 w 269"/>
                <a:gd name="T7" fmla="*/ 46 h 66"/>
                <a:gd name="T8" fmla="*/ 8 w 269"/>
                <a:gd name="T9" fmla="*/ 61 h 66"/>
                <a:gd name="T10" fmla="*/ 66 w 269"/>
                <a:gd name="T11" fmla="*/ 58 h 66"/>
                <a:gd name="T12" fmla="*/ 251 w 269"/>
                <a:gd name="T13" fmla="*/ 66 h 66"/>
                <a:gd name="T14" fmla="*/ 269 w 269"/>
                <a:gd name="T15" fmla="*/ 55 h 66"/>
                <a:gd name="T16" fmla="*/ 228 w 269"/>
                <a:gd name="T17" fmla="*/ 49 h 66"/>
                <a:gd name="T18" fmla="*/ 261 w 269"/>
                <a:gd name="T19" fmla="*/ 46 h 66"/>
                <a:gd name="T20" fmla="*/ 254 w 269"/>
                <a:gd name="T21" fmla="*/ 35 h 66"/>
                <a:gd name="T22" fmla="*/ 239 w 269"/>
                <a:gd name="T23" fmla="*/ 13 h 66"/>
                <a:gd name="T24" fmla="*/ 138 w 269"/>
                <a:gd name="T25" fmla="*/ 7 h 66"/>
                <a:gd name="T26" fmla="*/ 52 w 269"/>
                <a:gd name="T27" fmla="*/ 0 h 66"/>
                <a:gd name="T28" fmla="*/ 43 w 269"/>
                <a:gd name="T29" fmla="*/ 0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9"/>
                <a:gd name="T46" fmla="*/ 0 h 66"/>
                <a:gd name="T47" fmla="*/ 269 w 269"/>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9" h="66">
                  <a:moveTo>
                    <a:pt x="43" y="0"/>
                  </a:moveTo>
                  <a:lnTo>
                    <a:pt x="34" y="4"/>
                  </a:lnTo>
                  <a:lnTo>
                    <a:pt x="9" y="42"/>
                  </a:lnTo>
                  <a:lnTo>
                    <a:pt x="0" y="46"/>
                  </a:lnTo>
                  <a:lnTo>
                    <a:pt x="8" y="61"/>
                  </a:lnTo>
                  <a:lnTo>
                    <a:pt x="66" y="58"/>
                  </a:lnTo>
                  <a:lnTo>
                    <a:pt x="251" y="66"/>
                  </a:lnTo>
                  <a:lnTo>
                    <a:pt x="269" y="55"/>
                  </a:lnTo>
                  <a:lnTo>
                    <a:pt x="228" y="49"/>
                  </a:lnTo>
                  <a:lnTo>
                    <a:pt x="261" y="46"/>
                  </a:lnTo>
                  <a:lnTo>
                    <a:pt x="254" y="35"/>
                  </a:lnTo>
                  <a:lnTo>
                    <a:pt x="239" y="13"/>
                  </a:lnTo>
                  <a:lnTo>
                    <a:pt x="138" y="7"/>
                  </a:lnTo>
                  <a:lnTo>
                    <a:pt x="52" y="0"/>
                  </a:lnTo>
                  <a:lnTo>
                    <a:pt x="43" y="0"/>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9" name="Freeform 40"/>
            <p:cNvSpPr>
              <a:spLocks/>
            </p:cNvSpPr>
            <p:nvPr/>
          </p:nvSpPr>
          <p:spPr bwMode="auto">
            <a:xfrm>
              <a:off x="1690" y="1408"/>
              <a:ext cx="205" cy="63"/>
            </a:xfrm>
            <a:custGeom>
              <a:avLst/>
              <a:gdLst>
                <a:gd name="T0" fmla="*/ 0 w 205"/>
                <a:gd name="T1" fmla="*/ 33 h 63"/>
                <a:gd name="T2" fmla="*/ 2 w 205"/>
                <a:gd name="T3" fmla="*/ 15 h 63"/>
                <a:gd name="T4" fmla="*/ 18 w 205"/>
                <a:gd name="T5" fmla="*/ 14 h 63"/>
                <a:gd name="T6" fmla="*/ 90 w 205"/>
                <a:gd name="T7" fmla="*/ 8 h 63"/>
                <a:gd name="T8" fmla="*/ 119 w 205"/>
                <a:gd name="T9" fmla="*/ 3 h 63"/>
                <a:gd name="T10" fmla="*/ 179 w 205"/>
                <a:gd name="T11" fmla="*/ 3 h 63"/>
                <a:gd name="T12" fmla="*/ 200 w 205"/>
                <a:gd name="T13" fmla="*/ 2 h 63"/>
                <a:gd name="T14" fmla="*/ 205 w 205"/>
                <a:gd name="T15" fmla="*/ 0 h 63"/>
                <a:gd name="T16" fmla="*/ 203 w 205"/>
                <a:gd name="T17" fmla="*/ 63 h 63"/>
                <a:gd name="T18" fmla="*/ 192 w 205"/>
                <a:gd name="T19" fmla="*/ 44 h 63"/>
                <a:gd name="T20" fmla="*/ 0 w 205"/>
                <a:gd name="T21" fmla="*/ 33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63"/>
                <a:gd name="T35" fmla="*/ 205 w 205"/>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63">
                  <a:moveTo>
                    <a:pt x="0" y="33"/>
                  </a:moveTo>
                  <a:lnTo>
                    <a:pt x="2" y="15"/>
                  </a:lnTo>
                  <a:lnTo>
                    <a:pt x="18" y="14"/>
                  </a:lnTo>
                  <a:lnTo>
                    <a:pt x="90" y="8"/>
                  </a:lnTo>
                  <a:lnTo>
                    <a:pt x="119" y="3"/>
                  </a:lnTo>
                  <a:lnTo>
                    <a:pt x="179" y="3"/>
                  </a:lnTo>
                  <a:lnTo>
                    <a:pt x="200" y="2"/>
                  </a:lnTo>
                  <a:lnTo>
                    <a:pt x="205" y="0"/>
                  </a:lnTo>
                  <a:lnTo>
                    <a:pt x="203" y="63"/>
                  </a:lnTo>
                  <a:lnTo>
                    <a:pt x="192" y="44"/>
                  </a:lnTo>
                  <a:lnTo>
                    <a:pt x="0" y="33"/>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0" name="Freeform 41"/>
            <p:cNvSpPr>
              <a:spLocks/>
            </p:cNvSpPr>
            <p:nvPr/>
          </p:nvSpPr>
          <p:spPr bwMode="auto">
            <a:xfrm>
              <a:off x="1744" y="1376"/>
              <a:ext cx="112" cy="28"/>
            </a:xfrm>
            <a:custGeom>
              <a:avLst/>
              <a:gdLst>
                <a:gd name="T0" fmla="*/ 6 w 112"/>
                <a:gd name="T1" fmla="*/ 0 h 28"/>
                <a:gd name="T2" fmla="*/ 6 w 112"/>
                <a:gd name="T3" fmla="*/ 9 h 28"/>
                <a:gd name="T4" fmla="*/ 0 w 112"/>
                <a:gd name="T5" fmla="*/ 22 h 28"/>
                <a:gd name="T6" fmla="*/ 36 w 112"/>
                <a:gd name="T7" fmla="*/ 13 h 28"/>
                <a:gd name="T8" fmla="*/ 52 w 112"/>
                <a:gd name="T9" fmla="*/ 18 h 28"/>
                <a:gd name="T10" fmla="*/ 33 w 112"/>
                <a:gd name="T11" fmla="*/ 28 h 28"/>
                <a:gd name="T12" fmla="*/ 112 w 112"/>
                <a:gd name="T13" fmla="*/ 22 h 28"/>
                <a:gd name="T14" fmla="*/ 110 w 112"/>
                <a:gd name="T15" fmla="*/ 10 h 28"/>
                <a:gd name="T16" fmla="*/ 93 w 112"/>
                <a:gd name="T17" fmla="*/ 13 h 28"/>
                <a:gd name="T18" fmla="*/ 83 w 112"/>
                <a:gd name="T19" fmla="*/ 2 h 28"/>
                <a:gd name="T20" fmla="*/ 6 w 112"/>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28"/>
                <a:gd name="T35" fmla="*/ 112 w 112"/>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28">
                  <a:moveTo>
                    <a:pt x="6" y="0"/>
                  </a:moveTo>
                  <a:lnTo>
                    <a:pt x="6" y="9"/>
                  </a:lnTo>
                  <a:lnTo>
                    <a:pt x="0" y="22"/>
                  </a:lnTo>
                  <a:lnTo>
                    <a:pt x="36" y="13"/>
                  </a:lnTo>
                  <a:lnTo>
                    <a:pt x="52" y="18"/>
                  </a:lnTo>
                  <a:lnTo>
                    <a:pt x="33" y="28"/>
                  </a:lnTo>
                  <a:lnTo>
                    <a:pt x="112" y="22"/>
                  </a:lnTo>
                  <a:lnTo>
                    <a:pt x="110" y="10"/>
                  </a:lnTo>
                  <a:lnTo>
                    <a:pt x="93" y="13"/>
                  </a:lnTo>
                  <a:lnTo>
                    <a:pt x="83" y="2"/>
                  </a:lnTo>
                  <a:lnTo>
                    <a:pt x="6" y="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1" name="Freeform 42"/>
            <p:cNvSpPr>
              <a:spLocks/>
            </p:cNvSpPr>
            <p:nvPr/>
          </p:nvSpPr>
          <p:spPr bwMode="auto">
            <a:xfrm>
              <a:off x="1834" y="1190"/>
              <a:ext cx="51" cy="192"/>
            </a:xfrm>
            <a:custGeom>
              <a:avLst/>
              <a:gdLst>
                <a:gd name="T0" fmla="*/ 6 w 51"/>
                <a:gd name="T1" fmla="*/ 183 h 192"/>
                <a:gd name="T2" fmla="*/ 20 w 51"/>
                <a:gd name="T3" fmla="*/ 177 h 192"/>
                <a:gd name="T4" fmla="*/ 41 w 51"/>
                <a:gd name="T5" fmla="*/ 34 h 192"/>
                <a:gd name="T6" fmla="*/ 48 w 51"/>
                <a:gd name="T7" fmla="*/ 0 h 192"/>
                <a:gd name="T8" fmla="*/ 51 w 51"/>
                <a:gd name="T9" fmla="*/ 10 h 192"/>
                <a:gd name="T10" fmla="*/ 45 w 51"/>
                <a:gd name="T11" fmla="*/ 83 h 192"/>
                <a:gd name="T12" fmla="*/ 35 w 51"/>
                <a:gd name="T13" fmla="*/ 176 h 192"/>
                <a:gd name="T14" fmla="*/ 32 w 51"/>
                <a:gd name="T15" fmla="*/ 185 h 192"/>
                <a:gd name="T16" fmla="*/ 13 w 51"/>
                <a:gd name="T17" fmla="*/ 192 h 192"/>
                <a:gd name="T18" fmla="*/ 0 w 51"/>
                <a:gd name="T19" fmla="*/ 188 h 192"/>
                <a:gd name="T20" fmla="*/ 6 w 51"/>
                <a:gd name="T21" fmla="*/ 183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92"/>
                <a:gd name="T35" fmla="*/ 51 w 51"/>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92">
                  <a:moveTo>
                    <a:pt x="6" y="183"/>
                  </a:moveTo>
                  <a:lnTo>
                    <a:pt x="20" y="177"/>
                  </a:lnTo>
                  <a:lnTo>
                    <a:pt x="41" y="34"/>
                  </a:lnTo>
                  <a:lnTo>
                    <a:pt x="48" y="0"/>
                  </a:lnTo>
                  <a:lnTo>
                    <a:pt x="51" y="10"/>
                  </a:lnTo>
                  <a:lnTo>
                    <a:pt x="45" y="83"/>
                  </a:lnTo>
                  <a:lnTo>
                    <a:pt x="35" y="176"/>
                  </a:lnTo>
                  <a:lnTo>
                    <a:pt x="32" y="185"/>
                  </a:lnTo>
                  <a:lnTo>
                    <a:pt x="13" y="192"/>
                  </a:lnTo>
                  <a:lnTo>
                    <a:pt x="0" y="188"/>
                  </a:lnTo>
                  <a:lnTo>
                    <a:pt x="6" y="183"/>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2" name="Freeform 43"/>
            <p:cNvSpPr>
              <a:spLocks/>
            </p:cNvSpPr>
            <p:nvPr/>
          </p:nvSpPr>
          <p:spPr bwMode="auto">
            <a:xfrm>
              <a:off x="1736" y="1347"/>
              <a:ext cx="98" cy="17"/>
            </a:xfrm>
            <a:custGeom>
              <a:avLst/>
              <a:gdLst>
                <a:gd name="T0" fmla="*/ 0 w 98"/>
                <a:gd name="T1" fmla="*/ 10 h 17"/>
                <a:gd name="T2" fmla="*/ 3 w 98"/>
                <a:gd name="T3" fmla="*/ 17 h 17"/>
                <a:gd name="T4" fmla="*/ 8 w 98"/>
                <a:gd name="T5" fmla="*/ 14 h 17"/>
                <a:gd name="T6" fmla="*/ 98 w 98"/>
                <a:gd name="T7" fmla="*/ 4 h 17"/>
                <a:gd name="T8" fmla="*/ 98 w 98"/>
                <a:gd name="T9" fmla="*/ 0 h 17"/>
                <a:gd name="T10" fmla="*/ 60 w 98"/>
                <a:gd name="T11" fmla="*/ 0 h 17"/>
                <a:gd name="T12" fmla="*/ 0 w 98"/>
                <a:gd name="T13" fmla="*/ 10 h 17"/>
                <a:gd name="T14" fmla="*/ 0 60000 65536"/>
                <a:gd name="T15" fmla="*/ 0 60000 65536"/>
                <a:gd name="T16" fmla="*/ 0 60000 65536"/>
                <a:gd name="T17" fmla="*/ 0 60000 65536"/>
                <a:gd name="T18" fmla="*/ 0 60000 65536"/>
                <a:gd name="T19" fmla="*/ 0 60000 65536"/>
                <a:gd name="T20" fmla="*/ 0 60000 65536"/>
                <a:gd name="T21" fmla="*/ 0 w 98"/>
                <a:gd name="T22" fmla="*/ 0 h 17"/>
                <a:gd name="T23" fmla="*/ 98 w 9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7">
                  <a:moveTo>
                    <a:pt x="0" y="10"/>
                  </a:moveTo>
                  <a:lnTo>
                    <a:pt x="3" y="17"/>
                  </a:lnTo>
                  <a:lnTo>
                    <a:pt x="8" y="14"/>
                  </a:lnTo>
                  <a:lnTo>
                    <a:pt x="98" y="4"/>
                  </a:lnTo>
                  <a:lnTo>
                    <a:pt x="98" y="0"/>
                  </a:lnTo>
                  <a:lnTo>
                    <a:pt x="60" y="0"/>
                  </a:lnTo>
                  <a:lnTo>
                    <a:pt x="0" y="1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3" name="Freeform 44"/>
            <p:cNvSpPr>
              <a:spLocks/>
            </p:cNvSpPr>
            <p:nvPr/>
          </p:nvSpPr>
          <p:spPr bwMode="auto">
            <a:xfrm>
              <a:off x="1702" y="1168"/>
              <a:ext cx="154" cy="167"/>
            </a:xfrm>
            <a:custGeom>
              <a:avLst/>
              <a:gdLst>
                <a:gd name="T0" fmla="*/ 25 w 154"/>
                <a:gd name="T1" fmla="*/ 167 h 167"/>
                <a:gd name="T2" fmla="*/ 1 w 154"/>
                <a:gd name="T3" fmla="*/ 73 h 167"/>
                <a:gd name="T4" fmla="*/ 0 w 154"/>
                <a:gd name="T5" fmla="*/ 51 h 167"/>
                <a:gd name="T6" fmla="*/ 3 w 154"/>
                <a:gd name="T7" fmla="*/ 41 h 167"/>
                <a:gd name="T8" fmla="*/ 17 w 154"/>
                <a:gd name="T9" fmla="*/ 31 h 167"/>
                <a:gd name="T10" fmla="*/ 75 w 154"/>
                <a:gd name="T11" fmla="*/ 13 h 167"/>
                <a:gd name="T12" fmla="*/ 138 w 154"/>
                <a:gd name="T13" fmla="*/ 0 h 167"/>
                <a:gd name="T14" fmla="*/ 152 w 154"/>
                <a:gd name="T15" fmla="*/ 0 h 167"/>
                <a:gd name="T16" fmla="*/ 154 w 154"/>
                <a:gd name="T17" fmla="*/ 7 h 167"/>
                <a:gd name="T18" fmla="*/ 149 w 154"/>
                <a:gd name="T19" fmla="*/ 48 h 167"/>
                <a:gd name="T20" fmla="*/ 141 w 154"/>
                <a:gd name="T21" fmla="*/ 26 h 167"/>
                <a:gd name="T22" fmla="*/ 119 w 154"/>
                <a:gd name="T23" fmla="*/ 12 h 167"/>
                <a:gd name="T24" fmla="*/ 86 w 154"/>
                <a:gd name="T25" fmla="*/ 16 h 167"/>
                <a:gd name="T26" fmla="*/ 26 w 154"/>
                <a:gd name="T27" fmla="*/ 41 h 167"/>
                <a:gd name="T28" fmla="*/ 15 w 154"/>
                <a:gd name="T29" fmla="*/ 56 h 167"/>
                <a:gd name="T30" fmla="*/ 15 w 154"/>
                <a:gd name="T31" fmla="*/ 94 h 167"/>
                <a:gd name="T32" fmla="*/ 28 w 154"/>
                <a:gd name="T33" fmla="*/ 135 h 167"/>
                <a:gd name="T34" fmla="*/ 31 w 154"/>
                <a:gd name="T35" fmla="*/ 157 h 167"/>
                <a:gd name="T36" fmla="*/ 25 w 154"/>
                <a:gd name="T37" fmla="*/ 167 h 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4"/>
                <a:gd name="T58" fmla="*/ 0 h 167"/>
                <a:gd name="T59" fmla="*/ 154 w 154"/>
                <a:gd name="T60" fmla="*/ 167 h 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4" h="167">
                  <a:moveTo>
                    <a:pt x="25" y="167"/>
                  </a:moveTo>
                  <a:lnTo>
                    <a:pt x="1" y="73"/>
                  </a:lnTo>
                  <a:lnTo>
                    <a:pt x="0" y="51"/>
                  </a:lnTo>
                  <a:lnTo>
                    <a:pt x="3" y="41"/>
                  </a:lnTo>
                  <a:lnTo>
                    <a:pt x="17" y="31"/>
                  </a:lnTo>
                  <a:lnTo>
                    <a:pt x="75" y="13"/>
                  </a:lnTo>
                  <a:lnTo>
                    <a:pt x="138" y="0"/>
                  </a:lnTo>
                  <a:lnTo>
                    <a:pt x="152" y="0"/>
                  </a:lnTo>
                  <a:lnTo>
                    <a:pt x="154" y="7"/>
                  </a:lnTo>
                  <a:lnTo>
                    <a:pt x="149" y="48"/>
                  </a:lnTo>
                  <a:lnTo>
                    <a:pt x="141" y="26"/>
                  </a:lnTo>
                  <a:lnTo>
                    <a:pt x="119" y="12"/>
                  </a:lnTo>
                  <a:lnTo>
                    <a:pt x="86" y="16"/>
                  </a:lnTo>
                  <a:lnTo>
                    <a:pt x="26" y="41"/>
                  </a:lnTo>
                  <a:lnTo>
                    <a:pt x="15" y="56"/>
                  </a:lnTo>
                  <a:lnTo>
                    <a:pt x="15" y="94"/>
                  </a:lnTo>
                  <a:lnTo>
                    <a:pt x="28" y="135"/>
                  </a:lnTo>
                  <a:lnTo>
                    <a:pt x="31" y="157"/>
                  </a:lnTo>
                  <a:lnTo>
                    <a:pt x="25" y="167"/>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4" name="Freeform 45"/>
            <p:cNvSpPr>
              <a:spLocks/>
            </p:cNvSpPr>
            <p:nvPr/>
          </p:nvSpPr>
          <p:spPr bwMode="auto">
            <a:xfrm>
              <a:off x="1822" y="1419"/>
              <a:ext cx="66" cy="26"/>
            </a:xfrm>
            <a:custGeom>
              <a:avLst/>
              <a:gdLst>
                <a:gd name="T0" fmla="*/ 0 w 66"/>
                <a:gd name="T1" fmla="*/ 26 h 26"/>
                <a:gd name="T2" fmla="*/ 5 w 66"/>
                <a:gd name="T3" fmla="*/ 0 h 26"/>
                <a:gd name="T4" fmla="*/ 66 w 66"/>
                <a:gd name="T5" fmla="*/ 1 h 26"/>
                <a:gd name="T6" fmla="*/ 63 w 66"/>
                <a:gd name="T7" fmla="*/ 14 h 26"/>
                <a:gd name="T8" fmla="*/ 60 w 66"/>
                <a:gd name="T9" fmla="*/ 7 h 26"/>
                <a:gd name="T10" fmla="*/ 15 w 66"/>
                <a:gd name="T11" fmla="*/ 10 h 26"/>
                <a:gd name="T12" fmla="*/ 6 w 66"/>
                <a:gd name="T13" fmla="*/ 26 h 26"/>
                <a:gd name="T14" fmla="*/ 0 w 66"/>
                <a:gd name="T15" fmla="*/ 26 h 26"/>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26"/>
                <a:gd name="T26" fmla="*/ 66 w 66"/>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26">
                  <a:moveTo>
                    <a:pt x="0" y="26"/>
                  </a:moveTo>
                  <a:lnTo>
                    <a:pt x="5" y="0"/>
                  </a:lnTo>
                  <a:lnTo>
                    <a:pt x="66" y="1"/>
                  </a:lnTo>
                  <a:lnTo>
                    <a:pt x="63" y="14"/>
                  </a:lnTo>
                  <a:lnTo>
                    <a:pt x="60" y="7"/>
                  </a:lnTo>
                  <a:lnTo>
                    <a:pt x="15" y="10"/>
                  </a:lnTo>
                  <a:lnTo>
                    <a:pt x="6" y="26"/>
                  </a:lnTo>
                  <a:lnTo>
                    <a:pt x="0" y="26"/>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5" name="Freeform 46"/>
            <p:cNvSpPr>
              <a:spLocks/>
            </p:cNvSpPr>
            <p:nvPr/>
          </p:nvSpPr>
          <p:spPr bwMode="auto">
            <a:xfrm>
              <a:off x="1847" y="1432"/>
              <a:ext cx="32" cy="16"/>
            </a:xfrm>
            <a:custGeom>
              <a:avLst/>
              <a:gdLst>
                <a:gd name="T0" fmla="*/ 0 w 32"/>
                <a:gd name="T1" fmla="*/ 12 h 16"/>
                <a:gd name="T2" fmla="*/ 6 w 32"/>
                <a:gd name="T3" fmla="*/ 16 h 16"/>
                <a:gd name="T4" fmla="*/ 18 w 32"/>
                <a:gd name="T5" fmla="*/ 16 h 16"/>
                <a:gd name="T6" fmla="*/ 18 w 32"/>
                <a:gd name="T7" fmla="*/ 10 h 16"/>
                <a:gd name="T8" fmla="*/ 32 w 32"/>
                <a:gd name="T9" fmla="*/ 1 h 16"/>
                <a:gd name="T10" fmla="*/ 9 w 32"/>
                <a:gd name="T11" fmla="*/ 0 h 16"/>
                <a:gd name="T12" fmla="*/ 4 w 32"/>
                <a:gd name="T13" fmla="*/ 7 h 16"/>
                <a:gd name="T14" fmla="*/ 0 w 32"/>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6"/>
                <a:gd name="T26" fmla="*/ 32 w 3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6">
                  <a:moveTo>
                    <a:pt x="0" y="12"/>
                  </a:moveTo>
                  <a:lnTo>
                    <a:pt x="6" y="16"/>
                  </a:lnTo>
                  <a:lnTo>
                    <a:pt x="18" y="16"/>
                  </a:lnTo>
                  <a:lnTo>
                    <a:pt x="18" y="10"/>
                  </a:lnTo>
                  <a:lnTo>
                    <a:pt x="32" y="1"/>
                  </a:lnTo>
                  <a:lnTo>
                    <a:pt x="9" y="0"/>
                  </a:lnTo>
                  <a:lnTo>
                    <a:pt x="4" y="7"/>
                  </a:lnTo>
                  <a:lnTo>
                    <a:pt x="0" y="12"/>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6" name="Freeform 47"/>
            <p:cNvSpPr>
              <a:spLocks/>
            </p:cNvSpPr>
            <p:nvPr/>
          </p:nvSpPr>
          <p:spPr bwMode="auto">
            <a:xfrm>
              <a:off x="1634" y="1493"/>
              <a:ext cx="269" cy="21"/>
            </a:xfrm>
            <a:custGeom>
              <a:avLst/>
              <a:gdLst>
                <a:gd name="T0" fmla="*/ 6 w 269"/>
                <a:gd name="T1" fmla="*/ 14 h 21"/>
                <a:gd name="T2" fmla="*/ 0 w 269"/>
                <a:gd name="T3" fmla="*/ 5 h 21"/>
                <a:gd name="T4" fmla="*/ 19 w 269"/>
                <a:gd name="T5" fmla="*/ 0 h 21"/>
                <a:gd name="T6" fmla="*/ 263 w 269"/>
                <a:gd name="T7" fmla="*/ 6 h 21"/>
                <a:gd name="T8" fmla="*/ 269 w 269"/>
                <a:gd name="T9" fmla="*/ 12 h 21"/>
                <a:gd name="T10" fmla="*/ 259 w 269"/>
                <a:gd name="T11" fmla="*/ 21 h 21"/>
                <a:gd name="T12" fmla="*/ 128 w 269"/>
                <a:gd name="T13" fmla="*/ 17 h 21"/>
                <a:gd name="T14" fmla="*/ 43 w 269"/>
                <a:gd name="T15" fmla="*/ 12 h 21"/>
                <a:gd name="T16" fmla="*/ 15 w 269"/>
                <a:gd name="T17" fmla="*/ 18 h 21"/>
                <a:gd name="T18" fmla="*/ 6 w 269"/>
                <a:gd name="T19" fmla="*/ 14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9"/>
                <a:gd name="T31" fmla="*/ 0 h 21"/>
                <a:gd name="T32" fmla="*/ 269 w 269"/>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9" h="21">
                  <a:moveTo>
                    <a:pt x="6" y="14"/>
                  </a:moveTo>
                  <a:lnTo>
                    <a:pt x="0" y="5"/>
                  </a:lnTo>
                  <a:lnTo>
                    <a:pt x="19" y="0"/>
                  </a:lnTo>
                  <a:lnTo>
                    <a:pt x="263" y="6"/>
                  </a:lnTo>
                  <a:lnTo>
                    <a:pt x="269" y="12"/>
                  </a:lnTo>
                  <a:lnTo>
                    <a:pt x="259" y="21"/>
                  </a:lnTo>
                  <a:lnTo>
                    <a:pt x="128" y="17"/>
                  </a:lnTo>
                  <a:lnTo>
                    <a:pt x="43" y="12"/>
                  </a:lnTo>
                  <a:lnTo>
                    <a:pt x="15" y="18"/>
                  </a:lnTo>
                  <a:lnTo>
                    <a:pt x="6" y="14"/>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7" name="Freeform 48"/>
            <p:cNvSpPr>
              <a:spLocks/>
            </p:cNvSpPr>
            <p:nvPr/>
          </p:nvSpPr>
          <p:spPr bwMode="auto">
            <a:xfrm>
              <a:off x="1656" y="1404"/>
              <a:ext cx="14" cy="53"/>
            </a:xfrm>
            <a:custGeom>
              <a:avLst/>
              <a:gdLst>
                <a:gd name="T0" fmla="*/ 14 w 14"/>
                <a:gd name="T1" fmla="*/ 4 h 53"/>
                <a:gd name="T2" fmla="*/ 14 w 14"/>
                <a:gd name="T3" fmla="*/ 7 h 53"/>
                <a:gd name="T4" fmla="*/ 6 w 14"/>
                <a:gd name="T5" fmla="*/ 32 h 53"/>
                <a:gd name="T6" fmla="*/ 3 w 14"/>
                <a:gd name="T7" fmla="*/ 51 h 53"/>
                <a:gd name="T8" fmla="*/ 0 w 14"/>
                <a:gd name="T9" fmla="*/ 53 h 53"/>
                <a:gd name="T10" fmla="*/ 0 w 14"/>
                <a:gd name="T11" fmla="*/ 51 h 53"/>
                <a:gd name="T12" fmla="*/ 0 w 14"/>
                <a:gd name="T13" fmla="*/ 31 h 53"/>
                <a:gd name="T14" fmla="*/ 3 w 14"/>
                <a:gd name="T15" fmla="*/ 18 h 53"/>
                <a:gd name="T16" fmla="*/ 6 w 14"/>
                <a:gd name="T17" fmla="*/ 6 h 53"/>
                <a:gd name="T18" fmla="*/ 11 w 14"/>
                <a:gd name="T19" fmla="*/ 1 h 53"/>
                <a:gd name="T20" fmla="*/ 12 w 14"/>
                <a:gd name="T21" fmla="*/ 0 h 53"/>
                <a:gd name="T22" fmla="*/ 14 w 14"/>
                <a:gd name="T23" fmla="*/ 0 h 53"/>
                <a:gd name="T24" fmla="*/ 14 w 14"/>
                <a:gd name="T25" fmla="*/ 4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53"/>
                <a:gd name="T41" fmla="*/ 14 w 1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53">
                  <a:moveTo>
                    <a:pt x="14" y="4"/>
                  </a:moveTo>
                  <a:lnTo>
                    <a:pt x="14" y="7"/>
                  </a:lnTo>
                  <a:lnTo>
                    <a:pt x="6" y="32"/>
                  </a:lnTo>
                  <a:lnTo>
                    <a:pt x="3" y="51"/>
                  </a:lnTo>
                  <a:lnTo>
                    <a:pt x="0" y="53"/>
                  </a:lnTo>
                  <a:lnTo>
                    <a:pt x="0" y="51"/>
                  </a:lnTo>
                  <a:lnTo>
                    <a:pt x="0" y="31"/>
                  </a:lnTo>
                  <a:lnTo>
                    <a:pt x="3" y="18"/>
                  </a:lnTo>
                  <a:lnTo>
                    <a:pt x="6" y="6"/>
                  </a:lnTo>
                  <a:lnTo>
                    <a:pt x="11" y="1"/>
                  </a:lnTo>
                  <a:lnTo>
                    <a:pt x="12" y="0"/>
                  </a:lnTo>
                  <a:lnTo>
                    <a:pt x="14" y="0"/>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8" name="Freeform 49"/>
            <p:cNvSpPr>
              <a:spLocks/>
            </p:cNvSpPr>
            <p:nvPr/>
          </p:nvSpPr>
          <p:spPr bwMode="auto">
            <a:xfrm>
              <a:off x="1601" y="1420"/>
              <a:ext cx="30" cy="78"/>
            </a:xfrm>
            <a:custGeom>
              <a:avLst/>
              <a:gdLst>
                <a:gd name="T0" fmla="*/ 3 w 30"/>
                <a:gd name="T1" fmla="*/ 2 h 78"/>
                <a:gd name="T2" fmla="*/ 3 w 30"/>
                <a:gd name="T3" fmla="*/ 5 h 78"/>
                <a:gd name="T4" fmla="*/ 6 w 30"/>
                <a:gd name="T5" fmla="*/ 15 h 78"/>
                <a:gd name="T6" fmla="*/ 8 w 30"/>
                <a:gd name="T7" fmla="*/ 25 h 78"/>
                <a:gd name="T8" fmla="*/ 11 w 30"/>
                <a:gd name="T9" fmla="*/ 34 h 78"/>
                <a:gd name="T10" fmla="*/ 14 w 30"/>
                <a:gd name="T11" fmla="*/ 54 h 78"/>
                <a:gd name="T12" fmla="*/ 16 w 30"/>
                <a:gd name="T13" fmla="*/ 69 h 78"/>
                <a:gd name="T14" fmla="*/ 20 w 30"/>
                <a:gd name="T15" fmla="*/ 72 h 78"/>
                <a:gd name="T16" fmla="*/ 23 w 30"/>
                <a:gd name="T17" fmla="*/ 73 h 78"/>
                <a:gd name="T18" fmla="*/ 30 w 30"/>
                <a:gd name="T19" fmla="*/ 75 h 78"/>
                <a:gd name="T20" fmla="*/ 30 w 30"/>
                <a:gd name="T21" fmla="*/ 76 h 78"/>
                <a:gd name="T22" fmla="*/ 30 w 30"/>
                <a:gd name="T23" fmla="*/ 78 h 78"/>
                <a:gd name="T24" fmla="*/ 22 w 30"/>
                <a:gd name="T25" fmla="*/ 78 h 78"/>
                <a:gd name="T26" fmla="*/ 13 w 30"/>
                <a:gd name="T27" fmla="*/ 73 h 78"/>
                <a:gd name="T28" fmla="*/ 10 w 30"/>
                <a:gd name="T29" fmla="*/ 65 h 78"/>
                <a:gd name="T30" fmla="*/ 8 w 30"/>
                <a:gd name="T31" fmla="*/ 56 h 78"/>
                <a:gd name="T32" fmla="*/ 7 w 30"/>
                <a:gd name="T33" fmla="*/ 35 h 78"/>
                <a:gd name="T34" fmla="*/ 4 w 30"/>
                <a:gd name="T35" fmla="*/ 15 h 78"/>
                <a:gd name="T36" fmla="*/ 0 w 30"/>
                <a:gd name="T37" fmla="*/ 6 h 78"/>
                <a:gd name="T38" fmla="*/ 0 w 30"/>
                <a:gd name="T39" fmla="*/ 2 h 78"/>
                <a:gd name="T40" fmla="*/ 0 w 30"/>
                <a:gd name="T41" fmla="*/ 0 h 78"/>
                <a:gd name="T42" fmla="*/ 0 w 30"/>
                <a:gd name="T43" fmla="*/ 0 h 78"/>
                <a:gd name="T44" fmla="*/ 3 w 30"/>
                <a:gd name="T45" fmla="*/ 2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78"/>
                <a:gd name="T71" fmla="*/ 30 w 3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78">
                  <a:moveTo>
                    <a:pt x="3" y="2"/>
                  </a:moveTo>
                  <a:lnTo>
                    <a:pt x="3" y="5"/>
                  </a:lnTo>
                  <a:lnTo>
                    <a:pt x="6" y="15"/>
                  </a:lnTo>
                  <a:lnTo>
                    <a:pt x="8" y="25"/>
                  </a:lnTo>
                  <a:lnTo>
                    <a:pt x="11" y="34"/>
                  </a:lnTo>
                  <a:lnTo>
                    <a:pt x="14" y="54"/>
                  </a:lnTo>
                  <a:lnTo>
                    <a:pt x="16" y="69"/>
                  </a:lnTo>
                  <a:lnTo>
                    <a:pt x="20" y="72"/>
                  </a:lnTo>
                  <a:lnTo>
                    <a:pt x="23" y="73"/>
                  </a:lnTo>
                  <a:lnTo>
                    <a:pt x="30" y="75"/>
                  </a:lnTo>
                  <a:lnTo>
                    <a:pt x="30" y="76"/>
                  </a:lnTo>
                  <a:lnTo>
                    <a:pt x="30" y="78"/>
                  </a:lnTo>
                  <a:lnTo>
                    <a:pt x="22" y="78"/>
                  </a:lnTo>
                  <a:lnTo>
                    <a:pt x="13" y="73"/>
                  </a:lnTo>
                  <a:lnTo>
                    <a:pt x="10" y="65"/>
                  </a:lnTo>
                  <a:lnTo>
                    <a:pt x="8" y="56"/>
                  </a:lnTo>
                  <a:lnTo>
                    <a:pt x="7" y="35"/>
                  </a:lnTo>
                  <a:lnTo>
                    <a:pt x="4" y="15"/>
                  </a:lnTo>
                  <a:lnTo>
                    <a:pt x="0" y="6"/>
                  </a:lnTo>
                  <a:lnTo>
                    <a:pt x="0" y="2"/>
                  </a:lnTo>
                  <a:lnTo>
                    <a:pt x="0"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9" name="Freeform 50"/>
            <p:cNvSpPr>
              <a:spLocks/>
            </p:cNvSpPr>
            <p:nvPr/>
          </p:nvSpPr>
          <p:spPr bwMode="auto">
            <a:xfrm>
              <a:off x="1629" y="1420"/>
              <a:ext cx="20" cy="29"/>
            </a:xfrm>
            <a:custGeom>
              <a:avLst/>
              <a:gdLst>
                <a:gd name="T0" fmla="*/ 1 w 20"/>
                <a:gd name="T1" fmla="*/ 0 h 29"/>
                <a:gd name="T2" fmla="*/ 7 w 20"/>
                <a:gd name="T3" fmla="*/ 3 h 29"/>
                <a:gd name="T4" fmla="*/ 11 w 20"/>
                <a:gd name="T5" fmla="*/ 6 h 29"/>
                <a:gd name="T6" fmla="*/ 17 w 20"/>
                <a:gd name="T7" fmla="*/ 16 h 29"/>
                <a:gd name="T8" fmla="*/ 20 w 20"/>
                <a:gd name="T9" fmla="*/ 28 h 29"/>
                <a:gd name="T10" fmla="*/ 20 w 20"/>
                <a:gd name="T11" fmla="*/ 29 h 29"/>
                <a:gd name="T12" fmla="*/ 19 w 20"/>
                <a:gd name="T13" fmla="*/ 29 h 29"/>
                <a:gd name="T14" fmla="*/ 16 w 20"/>
                <a:gd name="T15" fmla="*/ 24 h 29"/>
                <a:gd name="T16" fmla="*/ 14 w 20"/>
                <a:gd name="T17" fmla="*/ 19 h 29"/>
                <a:gd name="T18" fmla="*/ 11 w 20"/>
                <a:gd name="T19" fmla="*/ 15 h 29"/>
                <a:gd name="T20" fmla="*/ 8 w 20"/>
                <a:gd name="T21" fmla="*/ 9 h 29"/>
                <a:gd name="T22" fmla="*/ 0 w 20"/>
                <a:gd name="T23" fmla="*/ 3 h 29"/>
                <a:gd name="T24" fmla="*/ 0 w 20"/>
                <a:gd name="T25" fmla="*/ 0 h 29"/>
                <a:gd name="T26" fmla="*/ 1 w 20"/>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9"/>
                <a:gd name="T44" fmla="*/ 20 w 20"/>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9">
                  <a:moveTo>
                    <a:pt x="1" y="0"/>
                  </a:moveTo>
                  <a:lnTo>
                    <a:pt x="7" y="3"/>
                  </a:lnTo>
                  <a:lnTo>
                    <a:pt x="11" y="6"/>
                  </a:lnTo>
                  <a:lnTo>
                    <a:pt x="17" y="16"/>
                  </a:lnTo>
                  <a:lnTo>
                    <a:pt x="20" y="28"/>
                  </a:lnTo>
                  <a:lnTo>
                    <a:pt x="20" y="29"/>
                  </a:lnTo>
                  <a:lnTo>
                    <a:pt x="19" y="29"/>
                  </a:lnTo>
                  <a:lnTo>
                    <a:pt x="16" y="24"/>
                  </a:lnTo>
                  <a:lnTo>
                    <a:pt x="14" y="19"/>
                  </a:lnTo>
                  <a:lnTo>
                    <a:pt x="11" y="15"/>
                  </a:lnTo>
                  <a:lnTo>
                    <a:pt x="8" y="9"/>
                  </a:lnTo>
                  <a:lnTo>
                    <a:pt x="0" y="3"/>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0" name="Freeform 51"/>
            <p:cNvSpPr>
              <a:spLocks/>
            </p:cNvSpPr>
            <p:nvPr/>
          </p:nvSpPr>
          <p:spPr bwMode="auto">
            <a:xfrm>
              <a:off x="1623" y="1432"/>
              <a:ext cx="25" cy="35"/>
            </a:xfrm>
            <a:custGeom>
              <a:avLst/>
              <a:gdLst>
                <a:gd name="T0" fmla="*/ 1 w 25"/>
                <a:gd name="T1" fmla="*/ 0 h 35"/>
                <a:gd name="T2" fmla="*/ 10 w 25"/>
                <a:gd name="T3" fmla="*/ 9 h 35"/>
                <a:gd name="T4" fmla="*/ 13 w 25"/>
                <a:gd name="T5" fmla="*/ 13 h 35"/>
                <a:gd name="T6" fmla="*/ 16 w 25"/>
                <a:gd name="T7" fmla="*/ 16 h 35"/>
                <a:gd name="T8" fmla="*/ 20 w 25"/>
                <a:gd name="T9" fmla="*/ 20 h 35"/>
                <a:gd name="T10" fmla="*/ 23 w 25"/>
                <a:gd name="T11" fmla="*/ 25 h 35"/>
                <a:gd name="T12" fmla="*/ 25 w 25"/>
                <a:gd name="T13" fmla="*/ 34 h 35"/>
                <a:gd name="T14" fmla="*/ 25 w 25"/>
                <a:gd name="T15" fmla="*/ 35 h 35"/>
                <a:gd name="T16" fmla="*/ 23 w 25"/>
                <a:gd name="T17" fmla="*/ 35 h 35"/>
                <a:gd name="T18" fmla="*/ 19 w 25"/>
                <a:gd name="T19" fmla="*/ 28 h 35"/>
                <a:gd name="T20" fmla="*/ 16 w 25"/>
                <a:gd name="T21" fmla="*/ 23 h 35"/>
                <a:gd name="T22" fmla="*/ 13 w 25"/>
                <a:gd name="T23" fmla="*/ 19 h 35"/>
                <a:gd name="T24" fmla="*/ 10 w 25"/>
                <a:gd name="T25" fmla="*/ 16 h 35"/>
                <a:gd name="T26" fmla="*/ 7 w 25"/>
                <a:gd name="T27" fmla="*/ 12 h 35"/>
                <a:gd name="T28" fmla="*/ 4 w 25"/>
                <a:gd name="T29" fmla="*/ 6 h 35"/>
                <a:gd name="T30" fmla="*/ 0 w 25"/>
                <a:gd name="T31" fmla="*/ 1 h 35"/>
                <a:gd name="T32" fmla="*/ 0 w 25"/>
                <a:gd name="T33" fmla="*/ 0 h 35"/>
                <a:gd name="T34" fmla="*/ 1 w 25"/>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35"/>
                <a:gd name="T56" fmla="*/ 25 w 25"/>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35">
                  <a:moveTo>
                    <a:pt x="1" y="0"/>
                  </a:moveTo>
                  <a:lnTo>
                    <a:pt x="10" y="9"/>
                  </a:lnTo>
                  <a:lnTo>
                    <a:pt x="13" y="13"/>
                  </a:lnTo>
                  <a:lnTo>
                    <a:pt x="16" y="16"/>
                  </a:lnTo>
                  <a:lnTo>
                    <a:pt x="20" y="20"/>
                  </a:lnTo>
                  <a:lnTo>
                    <a:pt x="23" y="25"/>
                  </a:lnTo>
                  <a:lnTo>
                    <a:pt x="25" y="34"/>
                  </a:lnTo>
                  <a:lnTo>
                    <a:pt x="25" y="35"/>
                  </a:lnTo>
                  <a:lnTo>
                    <a:pt x="23" y="35"/>
                  </a:lnTo>
                  <a:lnTo>
                    <a:pt x="19" y="28"/>
                  </a:lnTo>
                  <a:lnTo>
                    <a:pt x="16" y="23"/>
                  </a:lnTo>
                  <a:lnTo>
                    <a:pt x="13" y="19"/>
                  </a:lnTo>
                  <a:lnTo>
                    <a:pt x="10" y="16"/>
                  </a:lnTo>
                  <a:lnTo>
                    <a:pt x="7" y="12"/>
                  </a:lnTo>
                  <a:lnTo>
                    <a:pt x="4" y="6"/>
                  </a:lnTo>
                  <a:lnTo>
                    <a:pt x="0" y="1"/>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1" name="Freeform 52"/>
            <p:cNvSpPr>
              <a:spLocks/>
            </p:cNvSpPr>
            <p:nvPr/>
          </p:nvSpPr>
          <p:spPr bwMode="auto">
            <a:xfrm>
              <a:off x="1629" y="1455"/>
              <a:ext cx="11" cy="25"/>
            </a:xfrm>
            <a:custGeom>
              <a:avLst/>
              <a:gdLst>
                <a:gd name="T0" fmla="*/ 1 w 11"/>
                <a:gd name="T1" fmla="*/ 0 h 25"/>
                <a:gd name="T2" fmla="*/ 8 w 11"/>
                <a:gd name="T3" fmla="*/ 15 h 25"/>
                <a:gd name="T4" fmla="*/ 11 w 11"/>
                <a:gd name="T5" fmla="*/ 22 h 25"/>
                <a:gd name="T6" fmla="*/ 11 w 11"/>
                <a:gd name="T7" fmla="*/ 25 h 25"/>
                <a:gd name="T8" fmla="*/ 10 w 11"/>
                <a:gd name="T9" fmla="*/ 25 h 25"/>
                <a:gd name="T10" fmla="*/ 4 w 11"/>
                <a:gd name="T11" fmla="*/ 16 h 25"/>
                <a:gd name="T12" fmla="*/ 2 w 11"/>
                <a:gd name="T13" fmla="*/ 9 h 25"/>
                <a:gd name="T14" fmla="*/ 0 w 11"/>
                <a:gd name="T15" fmla="*/ 2 h 25"/>
                <a:gd name="T16" fmla="*/ 0 w 11"/>
                <a:gd name="T17" fmla="*/ 0 h 25"/>
                <a:gd name="T18" fmla="*/ 1 w 1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5"/>
                <a:gd name="T32" fmla="*/ 11 w 1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5">
                  <a:moveTo>
                    <a:pt x="1" y="0"/>
                  </a:moveTo>
                  <a:lnTo>
                    <a:pt x="8" y="15"/>
                  </a:lnTo>
                  <a:lnTo>
                    <a:pt x="11" y="22"/>
                  </a:lnTo>
                  <a:lnTo>
                    <a:pt x="11" y="25"/>
                  </a:lnTo>
                  <a:lnTo>
                    <a:pt x="10" y="25"/>
                  </a:lnTo>
                  <a:lnTo>
                    <a:pt x="4" y="16"/>
                  </a:lnTo>
                  <a:lnTo>
                    <a:pt x="2" y="9"/>
                  </a:lnTo>
                  <a:lnTo>
                    <a:pt x="0" y="2"/>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2" name="Freeform 53"/>
            <p:cNvSpPr>
              <a:spLocks/>
            </p:cNvSpPr>
            <p:nvPr/>
          </p:nvSpPr>
          <p:spPr bwMode="auto">
            <a:xfrm>
              <a:off x="1621" y="1420"/>
              <a:ext cx="31" cy="43"/>
            </a:xfrm>
            <a:custGeom>
              <a:avLst/>
              <a:gdLst>
                <a:gd name="T0" fmla="*/ 31 w 31"/>
                <a:gd name="T1" fmla="*/ 3 h 43"/>
                <a:gd name="T2" fmla="*/ 25 w 31"/>
                <a:gd name="T3" fmla="*/ 6 h 43"/>
                <a:gd name="T4" fmla="*/ 21 w 31"/>
                <a:gd name="T5" fmla="*/ 10 h 43"/>
                <a:gd name="T6" fmla="*/ 16 w 31"/>
                <a:gd name="T7" fmla="*/ 16 h 43"/>
                <a:gd name="T8" fmla="*/ 12 w 31"/>
                <a:gd name="T9" fmla="*/ 22 h 43"/>
                <a:gd name="T10" fmla="*/ 2 w 31"/>
                <a:gd name="T11" fmla="*/ 41 h 43"/>
                <a:gd name="T12" fmla="*/ 0 w 31"/>
                <a:gd name="T13" fmla="*/ 43 h 43"/>
                <a:gd name="T14" fmla="*/ 0 w 31"/>
                <a:gd name="T15" fmla="*/ 41 h 43"/>
                <a:gd name="T16" fmla="*/ 3 w 31"/>
                <a:gd name="T17" fmla="*/ 29 h 43"/>
                <a:gd name="T18" fmla="*/ 5 w 31"/>
                <a:gd name="T19" fmla="*/ 24 h 43"/>
                <a:gd name="T20" fmla="*/ 8 w 31"/>
                <a:gd name="T21" fmla="*/ 19 h 43"/>
                <a:gd name="T22" fmla="*/ 13 w 31"/>
                <a:gd name="T23" fmla="*/ 12 h 43"/>
                <a:gd name="T24" fmla="*/ 18 w 31"/>
                <a:gd name="T25" fmla="*/ 7 h 43"/>
                <a:gd name="T26" fmla="*/ 21 w 31"/>
                <a:gd name="T27" fmla="*/ 5 h 43"/>
                <a:gd name="T28" fmla="*/ 24 w 31"/>
                <a:gd name="T29" fmla="*/ 3 h 43"/>
                <a:gd name="T30" fmla="*/ 30 w 31"/>
                <a:gd name="T31" fmla="*/ 0 h 43"/>
                <a:gd name="T32" fmla="*/ 31 w 31"/>
                <a:gd name="T33" fmla="*/ 0 h 43"/>
                <a:gd name="T34" fmla="*/ 31 w 31"/>
                <a:gd name="T35" fmla="*/ 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3"/>
                <a:gd name="T56" fmla="*/ 31 w 31"/>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3">
                  <a:moveTo>
                    <a:pt x="31" y="3"/>
                  </a:moveTo>
                  <a:lnTo>
                    <a:pt x="25" y="6"/>
                  </a:lnTo>
                  <a:lnTo>
                    <a:pt x="21" y="10"/>
                  </a:lnTo>
                  <a:lnTo>
                    <a:pt x="16" y="16"/>
                  </a:lnTo>
                  <a:lnTo>
                    <a:pt x="12" y="22"/>
                  </a:lnTo>
                  <a:lnTo>
                    <a:pt x="2" y="41"/>
                  </a:lnTo>
                  <a:lnTo>
                    <a:pt x="0" y="43"/>
                  </a:lnTo>
                  <a:lnTo>
                    <a:pt x="0" y="41"/>
                  </a:lnTo>
                  <a:lnTo>
                    <a:pt x="3" y="29"/>
                  </a:lnTo>
                  <a:lnTo>
                    <a:pt x="5" y="24"/>
                  </a:lnTo>
                  <a:lnTo>
                    <a:pt x="8" y="19"/>
                  </a:lnTo>
                  <a:lnTo>
                    <a:pt x="13" y="12"/>
                  </a:lnTo>
                  <a:lnTo>
                    <a:pt x="18" y="7"/>
                  </a:lnTo>
                  <a:lnTo>
                    <a:pt x="21" y="5"/>
                  </a:lnTo>
                  <a:lnTo>
                    <a:pt x="24" y="3"/>
                  </a:lnTo>
                  <a:lnTo>
                    <a:pt x="30" y="0"/>
                  </a:lnTo>
                  <a:lnTo>
                    <a:pt x="31" y="0"/>
                  </a:lnTo>
                  <a:lnTo>
                    <a:pt x="3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3" name="Freeform 54"/>
            <p:cNvSpPr>
              <a:spLocks/>
            </p:cNvSpPr>
            <p:nvPr/>
          </p:nvSpPr>
          <p:spPr bwMode="auto">
            <a:xfrm>
              <a:off x="1631" y="1436"/>
              <a:ext cx="21" cy="38"/>
            </a:xfrm>
            <a:custGeom>
              <a:avLst/>
              <a:gdLst>
                <a:gd name="T0" fmla="*/ 21 w 21"/>
                <a:gd name="T1" fmla="*/ 3 h 38"/>
                <a:gd name="T2" fmla="*/ 14 w 21"/>
                <a:gd name="T3" fmla="*/ 12 h 38"/>
                <a:gd name="T4" fmla="*/ 9 w 21"/>
                <a:gd name="T5" fmla="*/ 18 h 38"/>
                <a:gd name="T6" fmla="*/ 6 w 21"/>
                <a:gd name="T7" fmla="*/ 24 h 38"/>
                <a:gd name="T8" fmla="*/ 2 w 21"/>
                <a:gd name="T9" fmla="*/ 37 h 38"/>
                <a:gd name="T10" fmla="*/ 0 w 21"/>
                <a:gd name="T11" fmla="*/ 38 h 38"/>
                <a:gd name="T12" fmla="*/ 0 w 21"/>
                <a:gd name="T13" fmla="*/ 37 h 38"/>
                <a:gd name="T14" fmla="*/ 2 w 21"/>
                <a:gd name="T15" fmla="*/ 28 h 38"/>
                <a:gd name="T16" fmla="*/ 3 w 21"/>
                <a:gd name="T17" fmla="*/ 21 h 38"/>
                <a:gd name="T18" fmla="*/ 6 w 21"/>
                <a:gd name="T19" fmla="*/ 15 h 38"/>
                <a:gd name="T20" fmla="*/ 9 w 21"/>
                <a:gd name="T21" fmla="*/ 11 h 38"/>
                <a:gd name="T22" fmla="*/ 11 w 21"/>
                <a:gd name="T23" fmla="*/ 8 h 38"/>
                <a:gd name="T24" fmla="*/ 15 w 21"/>
                <a:gd name="T25" fmla="*/ 3 h 38"/>
                <a:gd name="T26" fmla="*/ 20 w 21"/>
                <a:gd name="T27" fmla="*/ 0 h 38"/>
                <a:gd name="T28" fmla="*/ 21 w 21"/>
                <a:gd name="T29" fmla="*/ 0 h 38"/>
                <a:gd name="T30" fmla="*/ 21 w 21"/>
                <a:gd name="T31" fmla="*/ 3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38"/>
                <a:gd name="T50" fmla="*/ 21 w 21"/>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38">
                  <a:moveTo>
                    <a:pt x="21" y="3"/>
                  </a:moveTo>
                  <a:lnTo>
                    <a:pt x="14" y="12"/>
                  </a:lnTo>
                  <a:lnTo>
                    <a:pt x="9" y="18"/>
                  </a:lnTo>
                  <a:lnTo>
                    <a:pt x="6" y="24"/>
                  </a:lnTo>
                  <a:lnTo>
                    <a:pt x="2" y="37"/>
                  </a:lnTo>
                  <a:lnTo>
                    <a:pt x="0" y="38"/>
                  </a:lnTo>
                  <a:lnTo>
                    <a:pt x="0" y="37"/>
                  </a:lnTo>
                  <a:lnTo>
                    <a:pt x="2" y="28"/>
                  </a:lnTo>
                  <a:lnTo>
                    <a:pt x="3" y="21"/>
                  </a:lnTo>
                  <a:lnTo>
                    <a:pt x="6" y="15"/>
                  </a:lnTo>
                  <a:lnTo>
                    <a:pt x="9" y="11"/>
                  </a:lnTo>
                  <a:lnTo>
                    <a:pt x="11" y="8"/>
                  </a:lnTo>
                  <a:lnTo>
                    <a:pt x="15" y="3"/>
                  </a:lnTo>
                  <a:lnTo>
                    <a:pt x="20" y="0"/>
                  </a:lnTo>
                  <a:lnTo>
                    <a:pt x="21" y="0"/>
                  </a:lnTo>
                  <a:lnTo>
                    <a:pt x="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4" name="Freeform 55"/>
            <p:cNvSpPr>
              <a:spLocks/>
            </p:cNvSpPr>
            <p:nvPr/>
          </p:nvSpPr>
          <p:spPr bwMode="auto">
            <a:xfrm>
              <a:off x="1568" y="1342"/>
              <a:ext cx="18" cy="62"/>
            </a:xfrm>
            <a:custGeom>
              <a:avLst/>
              <a:gdLst>
                <a:gd name="T0" fmla="*/ 12 w 18"/>
                <a:gd name="T1" fmla="*/ 3 h 62"/>
                <a:gd name="T2" fmla="*/ 5 w 18"/>
                <a:gd name="T3" fmla="*/ 12 h 62"/>
                <a:gd name="T4" fmla="*/ 5 w 18"/>
                <a:gd name="T5" fmla="*/ 24 h 62"/>
                <a:gd name="T6" fmla="*/ 5 w 18"/>
                <a:gd name="T7" fmla="*/ 27 h 62"/>
                <a:gd name="T8" fmla="*/ 17 w 18"/>
                <a:gd name="T9" fmla="*/ 52 h 62"/>
                <a:gd name="T10" fmla="*/ 14 w 18"/>
                <a:gd name="T11" fmla="*/ 56 h 62"/>
                <a:gd name="T12" fmla="*/ 15 w 18"/>
                <a:gd name="T13" fmla="*/ 59 h 62"/>
                <a:gd name="T14" fmla="*/ 17 w 18"/>
                <a:gd name="T15" fmla="*/ 59 h 62"/>
                <a:gd name="T16" fmla="*/ 18 w 18"/>
                <a:gd name="T17" fmla="*/ 61 h 62"/>
                <a:gd name="T18" fmla="*/ 17 w 18"/>
                <a:gd name="T19" fmla="*/ 62 h 62"/>
                <a:gd name="T20" fmla="*/ 12 w 18"/>
                <a:gd name="T21" fmla="*/ 62 h 62"/>
                <a:gd name="T22" fmla="*/ 9 w 18"/>
                <a:gd name="T23" fmla="*/ 58 h 62"/>
                <a:gd name="T24" fmla="*/ 9 w 18"/>
                <a:gd name="T25" fmla="*/ 55 h 62"/>
                <a:gd name="T26" fmla="*/ 11 w 18"/>
                <a:gd name="T27" fmla="*/ 50 h 62"/>
                <a:gd name="T28" fmla="*/ 11 w 18"/>
                <a:gd name="T29" fmla="*/ 44 h 62"/>
                <a:gd name="T30" fmla="*/ 8 w 18"/>
                <a:gd name="T31" fmla="*/ 39 h 62"/>
                <a:gd name="T32" fmla="*/ 5 w 18"/>
                <a:gd name="T33" fmla="*/ 34 h 62"/>
                <a:gd name="T34" fmla="*/ 2 w 18"/>
                <a:gd name="T35" fmla="*/ 28 h 62"/>
                <a:gd name="T36" fmla="*/ 0 w 18"/>
                <a:gd name="T37" fmla="*/ 25 h 62"/>
                <a:gd name="T38" fmla="*/ 0 w 18"/>
                <a:gd name="T39" fmla="*/ 18 h 62"/>
                <a:gd name="T40" fmla="*/ 2 w 18"/>
                <a:gd name="T41" fmla="*/ 11 h 62"/>
                <a:gd name="T42" fmla="*/ 5 w 18"/>
                <a:gd name="T43" fmla="*/ 5 h 62"/>
                <a:gd name="T44" fmla="*/ 11 w 18"/>
                <a:gd name="T45" fmla="*/ 0 h 62"/>
                <a:gd name="T46" fmla="*/ 12 w 18"/>
                <a:gd name="T47" fmla="*/ 0 h 62"/>
                <a:gd name="T48" fmla="*/ 12 w 18"/>
                <a:gd name="T49" fmla="*/ 3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62"/>
                <a:gd name="T77" fmla="*/ 18 w 18"/>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62">
                  <a:moveTo>
                    <a:pt x="12" y="3"/>
                  </a:moveTo>
                  <a:lnTo>
                    <a:pt x="5" y="12"/>
                  </a:lnTo>
                  <a:lnTo>
                    <a:pt x="5" y="24"/>
                  </a:lnTo>
                  <a:lnTo>
                    <a:pt x="5" y="27"/>
                  </a:lnTo>
                  <a:lnTo>
                    <a:pt x="17" y="52"/>
                  </a:lnTo>
                  <a:lnTo>
                    <a:pt x="14" y="56"/>
                  </a:lnTo>
                  <a:lnTo>
                    <a:pt x="15" y="59"/>
                  </a:lnTo>
                  <a:lnTo>
                    <a:pt x="17" y="59"/>
                  </a:lnTo>
                  <a:lnTo>
                    <a:pt x="18" y="61"/>
                  </a:lnTo>
                  <a:lnTo>
                    <a:pt x="17" y="62"/>
                  </a:lnTo>
                  <a:lnTo>
                    <a:pt x="12" y="62"/>
                  </a:lnTo>
                  <a:lnTo>
                    <a:pt x="9" y="58"/>
                  </a:lnTo>
                  <a:lnTo>
                    <a:pt x="9" y="55"/>
                  </a:lnTo>
                  <a:lnTo>
                    <a:pt x="11" y="50"/>
                  </a:lnTo>
                  <a:lnTo>
                    <a:pt x="11" y="44"/>
                  </a:lnTo>
                  <a:lnTo>
                    <a:pt x="8" y="39"/>
                  </a:lnTo>
                  <a:lnTo>
                    <a:pt x="5" y="34"/>
                  </a:lnTo>
                  <a:lnTo>
                    <a:pt x="2" y="28"/>
                  </a:lnTo>
                  <a:lnTo>
                    <a:pt x="0" y="25"/>
                  </a:lnTo>
                  <a:lnTo>
                    <a:pt x="0" y="18"/>
                  </a:lnTo>
                  <a:lnTo>
                    <a:pt x="2" y="11"/>
                  </a:lnTo>
                  <a:lnTo>
                    <a:pt x="5" y="5"/>
                  </a:lnTo>
                  <a:lnTo>
                    <a:pt x="11" y="0"/>
                  </a:lnTo>
                  <a:lnTo>
                    <a:pt x="12" y="0"/>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5" name="Freeform 56"/>
            <p:cNvSpPr>
              <a:spLocks/>
            </p:cNvSpPr>
            <p:nvPr/>
          </p:nvSpPr>
          <p:spPr bwMode="auto">
            <a:xfrm>
              <a:off x="1579" y="1347"/>
              <a:ext cx="14" cy="50"/>
            </a:xfrm>
            <a:custGeom>
              <a:avLst/>
              <a:gdLst>
                <a:gd name="T0" fmla="*/ 6 w 14"/>
                <a:gd name="T1" fmla="*/ 1 h 50"/>
                <a:gd name="T2" fmla="*/ 6 w 14"/>
                <a:gd name="T3" fmla="*/ 7 h 50"/>
                <a:gd name="T4" fmla="*/ 6 w 14"/>
                <a:gd name="T5" fmla="*/ 14 h 50"/>
                <a:gd name="T6" fmla="*/ 7 w 14"/>
                <a:gd name="T7" fmla="*/ 19 h 50"/>
                <a:gd name="T8" fmla="*/ 8 w 14"/>
                <a:gd name="T9" fmla="*/ 22 h 50"/>
                <a:gd name="T10" fmla="*/ 13 w 14"/>
                <a:gd name="T11" fmla="*/ 29 h 50"/>
                <a:gd name="T12" fmla="*/ 14 w 14"/>
                <a:gd name="T13" fmla="*/ 38 h 50"/>
                <a:gd name="T14" fmla="*/ 14 w 14"/>
                <a:gd name="T15" fmla="*/ 44 h 50"/>
                <a:gd name="T16" fmla="*/ 14 w 14"/>
                <a:gd name="T17" fmla="*/ 48 h 50"/>
                <a:gd name="T18" fmla="*/ 13 w 14"/>
                <a:gd name="T19" fmla="*/ 50 h 50"/>
                <a:gd name="T20" fmla="*/ 11 w 14"/>
                <a:gd name="T21" fmla="*/ 48 h 50"/>
                <a:gd name="T22" fmla="*/ 11 w 14"/>
                <a:gd name="T23" fmla="*/ 39 h 50"/>
                <a:gd name="T24" fmla="*/ 10 w 14"/>
                <a:gd name="T25" fmla="*/ 29 h 50"/>
                <a:gd name="T26" fmla="*/ 7 w 14"/>
                <a:gd name="T27" fmla="*/ 26 h 50"/>
                <a:gd name="T28" fmla="*/ 4 w 14"/>
                <a:gd name="T29" fmla="*/ 22 h 50"/>
                <a:gd name="T30" fmla="*/ 0 w 14"/>
                <a:gd name="T31" fmla="*/ 14 h 50"/>
                <a:gd name="T32" fmla="*/ 1 w 14"/>
                <a:gd name="T33" fmla="*/ 7 h 50"/>
                <a:gd name="T34" fmla="*/ 4 w 14"/>
                <a:gd name="T35" fmla="*/ 0 h 50"/>
                <a:gd name="T36" fmla="*/ 6 w 14"/>
                <a:gd name="T37" fmla="*/ 0 h 50"/>
                <a:gd name="T38" fmla="*/ 6 w 14"/>
                <a:gd name="T39" fmla="*/ 1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50"/>
                <a:gd name="T62" fmla="*/ 14 w 1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50">
                  <a:moveTo>
                    <a:pt x="6" y="1"/>
                  </a:moveTo>
                  <a:lnTo>
                    <a:pt x="6" y="7"/>
                  </a:lnTo>
                  <a:lnTo>
                    <a:pt x="6" y="14"/>
                  </a:lnTo>
                  <a:lnTo>
                    <a:pt x="7" y="19"/>
                  </a:lnTo>
                  <a:lnTo>
                    <a:pt x="8" y="22"/>
                  </a:lnTo>
                  <a:lnTo>
                    <a:pt x="13" y="29"/>
                  </a:lnTo>
                  <a:lnTo>
                    <a:pt x="14" y="38"/>
                  </a:lnTo>
                  <a:lnTo>
                    <a:pt x="14" y="44"/>
                  </a:lnTo>
                  <a:lnTo>
                    <a:pt x="14" y="48"/>
                  </a:lnTo>
                  <a:lnTo>
                    <a:pt x="13" y="50"/>
                  </a:lnTo>
                  <a:lnTo>
                    <a:pt x="11" y="48"/>
                  </a:lnTo>
                  <a:lnTo>
                    <a:pt x="11" y="39"/>
                  </a:lnTo>
                  <a:lnTo>
                    <a:pt x="10" y="29"/>
                  </a:lnTo>
                  <a:lnTo>
                    <a:pt x="7" y="26"/>
                  </a:lnTo>
                  <a:lnTo>
                    <a:pt x="4" y="22"/>
                  </a:lnTo>
                  <a:lnTo>
                    <a:pt x="0" y="14"/>
                  </a:lnTo>
                  <a:lnTo>
                    <a:pt x="1" y="7"/>
                  </a:lnTo>
                  <a:lnTo>
                    <a:pt x="4" y="0"/>
                  </a:lnTo>
                  <a:lnTo>
                    <a:pt x="6"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6" name="Freeform 57"/>
            <p:cNvSpPr>
              <a:spLocks/>
            </p:cNvSpPr>
            <p:nvPr/>
          </p:nvSpPr>
          <p:spPr bwMode="auto">
            <a:xfrm>
              <a:off x="1586" y="1337"/>
              <a:ext cx="29" cy="71"/>
            </a:xfrm>
            <a:custGeom>
              <a:avLst/>
              <a:gdLst>
                <a:gd name="T0" fmla="*/ 1 w 29"/>
                <a:gd name="T1" fmla="*/ 0 h 71"/>
                <a:gd name="T2" fmla="*/ 6 w 29"/>
                <a:gd name="T3" fmla="*/ 0 h 71"/>
                <a:gd name="T4" fmla="*/ 9 w 29"/>
                <a:gd name="T5" fmla="*/ 2 h 71"/>
                <a:gd name="T6" fmla="*/ 12 w 29"/>
                <a:gd name="T7" fmla="*/ 11 h 71"/>
                <a:gd name="T8" fmla="*/ 16 w 29"/>
                <a:gd name="T9" fmla="*/ 19 h 71"/>
                <a:gd name="T10" fmla="*/ 19 w 29"/>
                <a:gd name="T11" fmla="*/ 26 h 71"/>
                <a:gd name="T12" fmla="*/ 21 w 29"/>
                <a:gd name="T13" fmla="*/ 33 h 71"/>
                <a:gd name="T14" fmla="*/ 25 w 29"/>
                <a:gd name="T15" fmla="*/ 45 h 71"/>
                <a:gd name="T16" fmla="*/ 28 w 29"/>
                <a:gd name="T17" fmla="*/ 58 h 71"/>
                <a:gd name="T18" fmla="*/ 28 w 29"/>
                <a:gd name="T19" fmla="*/ 61 h 71"/>
                <a:gd name="T20" fmla="*/ 29 w 29"/>
                <a:gd name="T21" fmla="*/ 67 h 71"/>
                <a:gd name="T22" fmla="*/ 29 w 29"/>
                <a:gd name="T23" fmla="*/ 71 h 71"/>
                <a:gd name="T24" fmla="*/ 25 w 29"/>
                <a:gd name="T25" fmla="*/ 71 h 71"/>
                <a:gd name="T26" fmla="*/ 23 w 29"/>
                <a:gd name="T27" fmla="*/ 63 h 71"/>
                <a:gd name="T28" fmla="*/ 22 w 29"/>
                <a:gd name="T29" fmla="*/ 55 h 71"/>
                <a:gd name="T30" fmla="*/ 19 w 29"/>
                <a:gd name="T31" fmla="*/ 54 h 71"/>
                <a:gd name="T32" fmla="*/ 21 w 29"/>
                <a:gd name="T33" fmla="*/ 48 h 71"/>
                <a:gd name="T34" fmla="*/ 18 w 29"/>
                <a:gd name="T35" fmla="*/ 38 h 71"/>
                <a:gd name="T36" fmla="*/ 16 w 29"/>
                <a:gd name="T37" fmla="*/ 32 h 71"/>
                <a:gd name="T38" fmla="*/ 15 w 29"/>
                <a:gd name="T39" fmla="*/ 27 h 71"/>
                <a:gd name="T40" fmla="*/ 9 w 29"/>
                <a:gd name="T41" fmla="*/ 11 h 71"/>
                <a:gd name="T42" fmla="*/ 6 w 29"/>
                <a:gd name="T43" fmla="*/ 4 h 71"/>
                <a:gd name="T44" fmla="*/ 4 w 29"/>
                <a:gd name="T45" fmla="*/ 2 h 71"/>
                <a:gd name="T46" fmla="*/ 1 w 29"/>
                <a:gd name="T47" fmla="*/ 2 h 71"/>
                <a:gd name="T48" fmla="*/ 0 w 29"/>
                <a:gd name="T49" fmla="*/ 0 h 71"/>
                <a:gd name="T50" fmla="*/ 1 w 29"/>
                <a:gd name="T51" fmla="*/ 0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
                <a:gd name="T79" fmla="*/ 0 h 71"/>
                <a:gd name="T80" fmla="*/ 29 w 29"/>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 h="71">
                  <a:moveTo>
                    <a:pt x="1" y="0"/>
                  </a:moveTo>
                  <a:lnTo>
                    <a:pt x="6" y="0"/>
                  </a:lnTo>
                  <a:lnTo>
                    <a:pt x="9" y="2"/>
                  </a:lnTo>
                  <a:lnTo>
                    <a:pt x="12" y="11"/>
                  </a:lnTo>
                  <a:lnTo>
                    <a:pt x="16" y="19"/>
                  </a:lnTo>
                  <a:lnTo>
                    <a:pt x="19" y="26"/>
                  </a:lnTo>
                  <a:lnTo>
                    <a:pt x="21" y="33"/>
                  </a:lnTo>
                  <a:lnTo>
                    <a:pt x="25" y="45"/>
                  </a:lnTo>
                  <a:lnTo>
                    <a:pt x="28" y="58"/>
                  </a:lnTo>
                  <a:lnTo>
                    <a:pt x="28" y="61"/>
                  </a:lnTo>
                  <a:lnTo>
                    <a:pt x="29" y="67"/>
                  </a:lnTo>
                  <a:lnTo>
                    <a:pt x="29" y="71"/>
                  </a:lnTo>
                  <a:lnTo>
                    <a:pt x="25" y="71"/>
                  </a:lnTo>
                  <a:lnTo>
                    <a:pt x="23" y="63"/>
                  </a:lnTo>
                  <a:lnTo>
                    <a:pt x="22" y="55"/>
                  </a:lnTo>
                  <a:lnTo>
                    <a:pt x="19" y="54"/>
                  </a:lnTo>
                  <a:lnTo>
                    <a:pt x="21" y="48"/>
                  </a:lnTo>
                  <a:lnTo>
                    <a:pt x="18" y="38"/>
                  </a:lnTo>
                  <a:lnTo>
                    <a:pt x="16" y="32"/>
                  </a:lnTo>
                  <a:lnTo>
                    <a:pt x="15" y="27"/>
                  </a:lnTo>
                  <a:lnTo>
                    <a:pt x="9" y="11"/>
                  </a:lnTo>
                  <a:lnTo>
                    <a:pt x="6" y="4"/>
                  </a:lnTo>
                  <a:lnTo>
                    <a:pt x="4" y="2"/>
                  </a:lnTo>
                  <a:lnTo>
                    <a:pt x="1" y="2"/>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7" name="Freeform 58"/>
            <p:cNvSpPr>
              <a:spLocks/>
            </p:cNvSpPr>
            <p:nvPr/>
          </p:nvSpPr>
          <p:spPr bwMode="auto">
            <a:xfrm>
              <a:off x="1590" y="1389"/>
              <a:ext cx="14" cy="6"/>
            </a:xfrm>
            <a:custGeom>
              <a:avLst/>
              <a:gdLst>
                <a:gd name="T0" fmla="*/ 3 w 14"/>
                <a:gd name="T1" fmla="*/ 0 h 6"/>
                <a:gd name="T2" fmla="*/ 12 w 14"/>
                <a:gd name="T3" fmla="*/ 0 h 6"/>
                <a:gd name="T4" fmla="*/ 14 w 14"/>
                <a:gd name="T5" fmla="*/ 2 h 6"/>
                <a:gd name="T6" fmla="*/ 12 w 14"/>
                <a:gd name="T7" fmla="*/ 3 h 6"/>
                <a:gd name="T8" fmla="*/ 8 w 14"/>
                <a:gd name="T9" fmla="*/ 6 h 6"/>
                <a:gd name="T10" fmla="*/ 3 w 14"/>
                <a:gd name="T11" fmla="*/ 6 h 6"/>
                <a:gd name="T12" fmla="*/ 0 w 14"/>
                <a:gd name="T13" fmla="*/ 3 h 6"/>
                <a:gd name="T14" fmla="*/ 2 w 14"/>
                <a:gd name="T15" fmla="*/ 0 h 6"/>
                <a:gd name="T16" fmla="*/ 3 w 1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
                <a:gd name="T29" fmla="*/ 14 w 1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
                  <a:moveTo>
                    <a:pt x="3" y="0"/>
                  </a:moveTo>
                  <a:lnTo>
                    <a:pt x="12" y="0"/>
                  </a:lnTo>
                  <a:lnTo>
                    <a:pt x="14" y="2"/>
                  </a:lnTo>
                  <a:lnTo>
                    <a:pt x="12" y="3"/>
                  </a:lnTo>
                  <a:lnTo>
                    <a:pt x="8" y="6"/>
                  </a:lnTo>
                  <a:lnTo>
                    <a:pt x="3" y="6"/>
                  </a:lnTo>
                  <a:lnTo>
                    <a:pt x="0" y="3"/>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8" name="Freeform 59"/>
            <p:cNvSpPr>
              <a:spLocks/>
            </p:cNvSpPr>
            <p:nvPr/>
          </p:nvSpPr>
          <p:spPr bwMode="auto">
            <a:xfrm>
              <a:off x="1576" y="1322"/>
              <a:ext cx="9" cy="19"/>
            </a:xfrm>
            <a:custGeom>
              <a:avLst/>
              <a:gdLst>
                <a:gd name="T0" fmla="*/ 4 w 9"/>
                <a:gd name="T1" fmla="*/ 19 h 19"/>
                <a:gd name="T2" fmla="*/ 3 w 9"/>
                <a:gd name="T3" fmla="*/ 12 h 19"/>
                <a:gd name="T4" fmla="*/ 0 w 9"/>
                <a:gd name="T5" fmla="*/ 4 h 19"/>
                <a:gd name="T6" fmla="*/ 0 w 9"/>
                <a:gd name="T7" fmla="*/ 3 h 19"/>
                <a:gd name="T8" fmla="*/ 0 w 9"/>
                <a:gd name="T9" fmla="*/ 1 h 19"/>
                <a:gd name="T10" fmla="*/ 6 w 9"/>
                <a:gd name="T11" fmla="*/ 0 h 19"/>
                <a:gd name="T12" fmla="*/ 9 w 9"/>
                <a:gd name="T13" fmla="*/ 0 h 19"/>
                <a:gd name="T14" fmla="*/ 9 w 9"/>
                <a:gd name="T15" fmla="*/ 1 h 19"/>
                <a:gd name="T16" fmla="*/ 3 w 9"/>
                <a:gd name="T17" fmla="*/ 4 h 19"/>
                <a:gd name="T18" fmla="*/ 7 w 9"/>
                <a:gd name="T19" fmla="*/ 17 h 19"/>
                <a:gd name="T20" fmla="*/ 6 w 9"/>
                <a:gd name="T21" fmla="*/ 19 h 19"/>
                <a:gd name="T22" fmla="*/ 4 w 9"/>
                <a:gd name="T23" fmla="*/ 19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9"/>
                <a:gd name="T38" fmla="*/ 9 w 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9">
                  <a:moveTo>
                    <a:pt x="4" y="19"/>
                  </a:moveTo>
                  <a:lnTo>
                    <a:pt x="3" y="12"/>
                  </a:lnTo>
                  <a:lnTo>
                    <a:pt x="0" y="4"/>
                  </a:lnTo>
                  <a:lnTo>
                    <a:pt x="0" y="3"/>
                  </a:lnTo>
                  <a:lnTo>
                    <a:pt x="0" y="1"/>
                  </a:lnTo>
                  <a:lnTo>
                    <a:pt x="6" y="0"/>
                  </a:lnTo>
                  <a:lnTo>
                    <a:pt x="9" y="0"/>
                  </a:lnTo>
                  <a:lnTo>
                    <a:pt x="9" y="1"/>
                  </a:lnTo>
                  <a:lnTo>
                    <a:pt x="3" y="4"/>
                  </a:lnTo>
                  <a:lnTo>
                    <a:pt x="7" y="17"/>
                  </a:lnTo>
                  <a:lnTo>
                    <a:pt x="6" y="19"/>
                  </a:lnTo>
                  <a:lnTo>
                    <a:pt x="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9" name="Freeform 60"/>
            <p:cNvSpPr>
              <a:spLocks/>
            </p:cNvSpPr>
            <p:nvPr/>
          </p:nvSpPr>
          <p:spPr bwMode="auto">
            <a:xfrm>
              <a:off x="1585" y="1322"/>
              <a:ext cx="4" cy="16"/>
            </a:xfrm>
            <a:custGeom>
              <a:avLst/>
              <a:gdLst>
                <a:gd name="T0" fmla="*/ 2 w 4"/>
                <a:gd name="T1" fmla="*/ 4 h 16"/>
                <a:gd name="T2" fmla="*/ 2 w 4"/>
                <a:gd name="T3" fmla="*/ 9 h 16"/>
                <a:gd name="T4" fmla="*/ 4 w 4"/>
                <a:gd name="T5" fmla="*/ 15 h 16"/>
                <a:gd name="T6" fmla="*/ 2 w 4"/>
                <a:gd name="T7" fmla="*/ 16 h 16"/>
                <a:gd name="T8" fmla="*/ 0 w 4"/>
                <a:gd name="T9" fmla="*/ 16 h 16"/>
                <a:gd name="T10" fmla="*/ 0 w 4"/>
                <a:gd name="T11" fmla="*/ 10 h 16"/>
                <a:gd name="T12" fmla="*/ 0 w 4"/>
                <a:gd name="T13" fmla="*/ 6 h 16"/>
                <a:gd name="T14" fmla="*/ 1 w 4"/>
                <a:gd name="T15" fmla="*/ 0 h 16"/>
                <a:gd name="T16" fmla="*/ 2 w 4"/>
                <a:gd name="T17" fmla="*/ 4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6"/>
                <a:gd name="T29" fmla="*/ 4 w 4"/>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6">
                  <a:moveTo>
                    <a:pt x="2" y="4"/>
                  </a:moveTo>
                  <a:lnTo>
                    <a:pt x="2" y="9"/>
                  </a:lnTo>
                  <a:lnTo>
                    <a:pt x="4" y="15"/>
                  </a:lnTo>
                  <a:lnTo>
                    <a:pt x="2" y="16"/>
                  </a:lnTo>
                  <a:lnTo>
                    <a:pt x="0" y="16"/>
                  </a:lnTo>
                  <a:lnTo>
                    <a:pt x="0" y="10"/>
                  </a:lnTo>
                  <a:lnTo>
                    <a:pt x="0" y="6"/>
                  </a:lnTo>
                  <a:lnTo>
                    <a:pt x="1" y="0"/>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0" name="Freeform 61"/>
            <p:cNvSpPr>
              <a:spLocks/>
            </p:cNvSpPr>
            <p:nvPr/>
          </p:nvSpPr>
          <p:spPr bwMode="auto">
            <a:xfrm>
              <a:off x="1593" y="1397"/>
              <a:ext cx="5" cy="13"/>
            </a:xfrm>
            <a:custGeom>
              <a:avLst/>
              <a:gdLst>
                <a:gd name="T0" fmla="*/ 2 w 5"/>
                <a:gd name="T1" fmla="*/ 1 h 13"/>
                <a:gd name="T2" fmla="*/ 3 w 5"/>
                <a:gd name="T3" fmla="*/ 4 h 13"/>
                <a:gd name="T4" fmla="*/ 5 w 5"/>
                <a:gd name="T5" fmla="*/ 7 h 13"/>
                <a:gd name="T6" fmla="*/ 5 w 5"/>
                <a:gd name="T7" fmla="*/ 11 h 13"/>
                <a:gd name="T8" fmla="*/ 5 w 5"/>
                <a:gd name="T9" fmla="*/ 13 h 13"/>
                <a:gd name="T10" fmla="*/ 3 w 5"/>
                <a:gd name="T11" fmla="*/ 13 h 13"/>
                <a:gd name="T12" fmla="*/ 2 w 5"/>
                <a:gd name="T13" fmla="*/ 8 h 13"/>
                <a:gd name="T14" fmla="*/ 0 w 5"/>
                <a:gd name="T15" fmla="*/ 4 h 13"/>
                <a:gd name="T16" fmla="*/ 0 w 5"/>
                <a:gd name="T17" fmla="*/ 1 h 13"/>
                <a:gd name="T18" fmla="*/ 0 w 5"/>
                <a:gd name="T19" fmla="*/ 0 h 13"/>
                <a:gd name="T20" fmla="*/ 2 w 5"/>
                <a:gd name="T21" fmla="*/ 1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13"/>
                <a:gd name="T35" fmla="*/ 5 w 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13">
                  <a:moveTo>
                    <a:pt x="2" y="1"/>
                  </a:moveTo>
                  <a:lnTo>
                    <a:pt x="3" y="4"/>
                  </a:lnTo>
                  <a:lnTo>
                    <a:pt x="5" y="7"/>
                  </a:lnTo>
                  <a:lnTo>
                    <a:pt x="5" y="11"/>
                  </a:lnTo>
                  <a:lnTo>
                    <a:pt x="5" y="13"/>
                  </a:lnTo>
                  <a:lnTo>
                    <a:pt x="3" y="13"/>
                  </a:lnTo>
                  <a:lnTo>
                    <a:pt x="2" y="8"/>
                  </a:lnTo>
                  <a:lnTo>
                    <a:pt x="0" y="4"/>
                  </a:lnTo>
                  <a:lnTo>
                    <a:pt x="0" y="1"/>
                  </a:lnTo>
                  <a:lnTo>
                    <a:pt x="0" y="0"/>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1" name="Freeform 62"/>
            <p:cNvSpPr>
              <a:spLocks/>
            </p:cNvSpPr>
            <p:nvPr/>
          </p:nvSpPr>
          <p:spPr bwMode="auto">
            <a:xfrm>
              <a:off x="1596" y="1388"/>
              <a:ext cx="79" cy="29"/>
            </a:xfrm>
            <a:custGeom>
              <a:avLst/>
              <a:gdLst>
                <a:gd name="T0" fmla="*/ 65 w 79"/>
                <a:gd name="T1" fmla="*/ 0 h 29"/>
                <a:gd name="T2" fmla="*/ 74 w 79"/>
                <a:gd name="T3" fmla="*/ 3 h 29"/>
                <a:gd name="T4" fmla="*/ 79 w 79"/>
                <a:gd name="T5" fmla="*/ 9 h 29"/>
                <a:gd name="T6" fmla="*/ 79 w 79"/>
                <a:gd name="T7" fmla="*/ 15 h 29"/>
                <a:gd name="T8" fmla="*/ 78 w 79"/>
                <a:gd name="T9" fmla="*/ 17 h 29"/>
                <a:gd name="T10" fmla="*/ 75 w 79"/>
                <a:gd name="T11" fmla="*/ 20 h 29"/>
                <a:gd name="T12" fmla="*/ 69 w 79"/>
                <a:gd name="T13" fmla="*/ 23 h 29"/>
                <a:gd name="T14" fmla="*/ 65 w 79"/>
                <a:gd name="T15" fmla="*/ 25 h 29"/>
                <a:gd name="T16" fmla="*/ 53 w 79"/>
                <a:gd name="T17" fmla="*/ 26 h 29"/>
                <a:gd name="T18" fmla="*/ 35 w 79"/>
                <a:gd name="T19" fmla="*/ 29 h 29"/>
                <a:gd name="T20" fmla="*/ 2 w 79"/>
                <a:gd name="T21" fmla="*/ 28 h 29"/>
                <a:gd name="T22" fmla="*/ 0 w 79"/>
                <a:gd name="T23" fmla="*/ 26 h 29"/>
                <a:gd name="T24" fmla="*/ 2 w 79"/>
                <a:gd name="T25" fmla="*/ 25 h 29"/>
                <a:gd name="T26" fmla="*/ 18 w 79"/>
                <a:gd name="T27" fmla="*/ 23 h 29"/>
                <a:gd name="T28" fmla="*/ 35 w 79"/>
                <a:gd name="T29" fmla="*/ 22 h 29"/>
                <a:gd name="T30" fmla="*/ 52 w 79"/>
                <a:gd name="T31" fmla="*/ 19 h 29"/>
                <a:gd name="T32" fmla="*/ 71 w 79"/>
                <a:gd name="T33" fmla="*/ 15 h 29"/>
                <a:gd name="T34" fmla="*/ 74 w 79"/>
                <a:gd name="T35" fmla="*/ 12 h 29"/>
                <a:gd name="T36" fmla="*/ 75 w 79"/>
                <a:gd name="T37" fmla="*/ 10 h 29"/>
                <a:gd name="T38" fmla="*/ 72 w 79"/>
                <a:gd name="T39" fmla="*/ 7 h 29"/>
                <a:gd name="T40" fmla="*/ 69 w 79"/>
                <a:gd name="T41" fmla="*/ 6 h 29"/>
                <a:gd name="T42" fmla="*/ 66 w 79"/>
                <a:gd name="T43" fmla="*/ 4 h 29"/>
                <a:gd name="T44" fmla="*/ 63 w 79"/>
                <a:gd name="T45" fmla="*/ 4 h 29"/>
                <a:gd name="T46" fmla="*/ 62 w 79"/>
                <a:gd name="T47" fmla="*/ 1 h 29"/>
                <a:gd name="T48" fmla="*/ 65 w 79"/>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9"/>
                <a:gd name="T77" fmla="*/ 79 w 79"/>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9">
                  <a:moveTo>
                    <a:pt x="65" y="0"/>
                  </a:moveTo>
                  <a:lnTo>
                    <a:pt x="74" y="3"/>
                  </a:lnTo>
                  <a:lnTo>
                    <a:pt x="79" y="9"/>
                  </a:lnTo>
                  <a:lnTo>
                    <a:pt x="79" y="15"/>
                  </a:lnTo>
                  <a:lnTo>
                    <a:pt x="78" y="17"/>
                  </a:lnTo>
                  <a:lnTo>
                    <a:pt x="75" y="20"/>
                  </a:lnTo>
                  <a:lnTo>
                    <a:pt x="69" y="23"/>
                  </a:lnTo>
                  <a:lnTo>
                    <a:pt x="65" y="25"/>
                  </a:lnTo>
                  <a:lnTo>
                    <a:pt x="53" y="26"/>
                  </a:lnTo>
                  <a:lnTo>
                    <a:pt x="35" y="29"/>
                  </a:lnTo>
                  <a:lnTo>
                    <a:pt x="2" y="28"/>
                  </a:lnTo>
                  <a:lnTo>
                    <a:pt x="0" y="26"/>
                  </a:lnTo>
                  <a:lnTo>
                    <a:pt x="2" y="25"/>
                  </a:lnTo>
                  <a:lnTo>
                    <a:pt x="18" y="23"/>
                  </a:lnTo>
                  <a:lnTo>
                    <a:pt x="35" y="22"/>
                  </a:lnTo>
                  <a:lnTo>
                    <a:pt x="52" y="19"/>
                  </a:lnTo>
                  <a:lnTo>
                    <a:pt x="71" y="15"/>
                  </a:lnTo>
                  <a:lnTo>
                    <a:pt x="74" y="12"/>
                  </a:lnTo>
                  <a:lnTo>
                    <a:pt x="75" y="10"/>
                  </a:lnTo>
                  <a:lnTo>
                    <a:pt x="72" y="7"/>
                  </a:lnTo>
                  <a:lnTo>
                    <a:pt x="69" y="6"/>
                  </a:lnTo>
                  <a:lnTo>
                    <a:pt x="66" y="4"/>
                  </a:lnTo>
                  <a:lnTo>
                    <a:pt x="63" y="4"/>
                  </a:lnTo>
                  <a:lnTo>
                    <a:pt x="62" y="1"/>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2" name="Freeform 63"/>
            <p:cNvSpPr>
              <a:spLocks/>
            </p:cNvSpPr>
            <p:nvPr/>
          </p:nvSpPr>
          <p:spPr bwMode="auto">
            <a:xfrm>
              <a:off x="1639" y="1307"/>
              <a:ext cx="19" cy="21"/>
            </a:xfrm>
            <a:custGeom>
              <a:avLst/>
              <a:gdLst>
                <a:gd name="T0" fmla="*/ 0 w 19"/>
                <a:gd name="T1" fmla="*/ 15 h 21"/>
                <a:gd name="T2" fmla="*/ 0 w 19"/>
                <a:gd name="T3" fmla="*/ 3 h 21"/>
                <a:gd name="T4" fmla="*/ 0 w 19"/>
                <a:gd name="T5" fmla="*/ 2 h 21"/>
                <a:gd name="T6" fmla="*/ 9 w 19"/>
                <a:gd name="T7" fmla="*/ 0 h 21"/>
                <a:gd name="T8" fmla="*/ 16 w 19"/>
                <a:gd name="T9" fmla="*/ 0 h 21"/>
                <a:gd name="T10" fmla="*/ 19 w 19"/>
                <a:gd name="T11" fmla="*/ 5 h 21"/>
                <a:gd name="T12" fmla="*/ 16 w 19"/>
                <a:gd name="T13" fmla="*/ 12 h 21"/>
                <a:gd name="T14" fmla="*/ 13 w 19"/>
                <a:gd name="T15" fmla="*/ 19 h 21"/>
                <a:gd name="T16" fmla="*/ 12 w 19"/>
                <a:gd name="T17" fmla="*/ 21 h 21"/>
                <a:gd name="T18" fmla="*/ 10 w 19"/>
                <a:gd name="T19" fmla="*/ 21 h 21"/>
                <a:gd name="T20" fmla="*/ 9 w 19"/>
                <a:gd name="T21" fmla="*/ 18 h 21"/>
                <a:gd name="T22" fmla="*/ 10 w 19"/>
                <a:gd name="T23" fmla="*/ 10 h 21"/>
                <a:gd name="T24" fmla="*/ 10 w 19"/>
                <a:gd name="T25" fmla="*/ 3 h 21"/>
                <a:gd name="T26" fmla="*/ 1 w 19"/>
                <a:gd name="T27" fmla="*/ 5 h 21"/>
                <a:gd name="T28" fmla="*/ 3 w 19"/>
                <a:gd name="T29" fmla="*/ 15 h 21"/>
                <a:gd name="T30" fmla="*/ 1 w 19"/>
                <a:gd name="T31" fmla="*/ 16 h 21"/>
                <a:gd name="T32" fmla="*/ 0 w 19"/>
                <a:gd name="T33" fmla="*/ 15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1"/>
                <a:gd name="T53" fmla="*/ 19 w 19"/>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1">
                  <a:moveTo>
                    <a:pt x="0" y="15"/>
                  </a:moveTo>
                  <a:lnTo>
                    <a:pt x="0" y="3"/>
                  </a:lnTo>
                  <a:lnTo>
                    <a:pt x="0" y="2"/>
                  </a:lnTo>
                  <a:lnTo>
                    <a:pt x="9" y="0"/>
                  </a:lnTo>
                  <a:lnTo>
                    <a:pt x="16" y="0"/>
                  </a:lnTo>
                  <a:lnTo>
                    <a:pt x="19" y="5"/>
                  </a:lnTo>
                  <a:lnTo>
                    <a:pt x="16" y="12"/>
                  </a:lnTo>
                  <a:lnTo>
                    <a:pt x="13" y="19"/>
                  </a:lnTo>
                  <a:lnTo>
                    <a:pt x="12" y="21"/>
                  </a:lnTo>
                  <a:lnTo>
                    <a:pt x="10" y="21"/>
                  </a:lnTo>
                  <a:lnTo>
                    <a:pt x="9" y="18"/>
                  </a:lnTo>
                  <a:lnTo>
                    <a:pt x="10" y="10"/>
                  </a:lnTo>
                  <a:lnTo>
                    <a:pt x="10" y="3"/>
                  </a:lnTo>
                  <a:lnTo>
                    <a:pt x="1" y="5"/>
                  </a:lnTo>
                  <a:lnTo>
                    <a:pt x="3" y="15"/>
                  </a:lnTo>
                  <a:lnTo>
                    <a:pt x="1" y="1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3" name="Freeform 64"/>
            <p:cNvSpPr>
              <a:spLocks/>
            </p:cNvSpPr>
            <p:nvPr/>
          </p:nvSpPr>
          <p:spPr bwMode="auto">
            <a:xfrm>
              <a:off x="1642" y="1325"/>
              <a:ext cx="10" cy="7"/>
            </a:xfrm>
            <a:custGeom>
              <a:avLst/>
              <a:gdLst>
                <a:gd name="T0" fmla="*/ 1 w 10"/>
                <a:gd name="T1" fmla="*/ 0 h 7"/>
                <a:gd name="T2" fmla="*/ 9 w 10"/>
                <a:gd name="T3" fmla="*/ 1 h 7"/>
                <a:gd name="T4" fmla="*/ 10 w 10"/>
                <a:gd name="T5" fmla="*/ 4 h 7"/>
                <a:gd name="T6" fmla="*/ 10 w 10"/>
                <a:gd name="T7" fmla="*/ 7 h 7"/>
                <a:gd name="T8" fmla="*/ 9 w 10"/>
                <a:gd name="T9" fmla="*/ 7 h 7"/>
                <a:gd name="T10" fmla="*/ 0 w 10"/>
                <a:gd name="T11" fmla="*/ 3 h 7"/>
                <a:gd name="T12" fmla="*/ 0 w 10"/>
                <a:gd name="T13" fmla="*/ 1 h 7"/>
                <a:gd name="T14" fmla="*/ 1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1" y="0"/>
                  </a:moveTo>
                  <a:lnTo>
                    <a:pt x="9" y="1"/>
                  </a:lnTo>
                  <a:lnTo>
                    <a:pt x="10" y="4"/>
                  </a:lnTo>
                  <a:lnTo>
                    <a:pt x="10" y="7"/>
                  </a:lnTo>
                  <a:lnTo>
                    <a:pt x="9" y="7"/>
                  </a:lnTo>
                  <a:lnTo>
                    <a:pt x="0" y="3"/>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4" name="Freeform 65"/>
            <p:cNvSpPr>
              <a:spLocks/>
            </p:cNvSpPr>
            <p:nvPr/>
          </p:nvSpPr>
          <p:spPr bwMode="auto">
            <a:xfrm>
              <a:off x="1639" y="1334"/>
              <a:ext cx="13" cy="11"/>
            </a:xfrm>
            <a:custGeom>
              <a:avLst/>
              <a:gdLst>
                <a:gd name="T0" fmla="*/ 4 w 13"/>
                <a:gd name="T1" fmla="*/ 0 h 11"/>
                <a:gd name="T2" fmla="*/ 12 w 13"/>
                <a:gd name="T3" fmla="*/ 0 h 11"/>
                <a:gd name="T4" fmla="*/ 13 w 13"/>
                <a:gd name="T5" fmla="*/ 1 h 11"/>
                <a:gd name="T6" fmla="*/ 13 w 13"/>
                <a:gd name="T7" fmla="*/ 3 h 11"/>
                <a:gd name="T8" fmla="*/ 7 w 13"/>
                <a:gd name="T9" fmla="*/ 3 h 11"/>
                <a:gd name="T10" fmla="*/ 7 w 13"/>
                <a:gd name="T11" fmla="*/ 4 h 11"/>
                <a:gd name="T12" fmla="*/ 9 w 13"/>
                <a:gd name="T13" fmla="*/ 5 h 11"/>
                <a:gd name="T14" fmla="*/ 12 w 13"/>
                <a:gd name="T15" fmla="*/ 8 h 11"/>
                <a:gd name="T16" fmla="*/ 13 w 13"/>
                <a:gd name="T17" fmla="*/ 10 h 11"/>
                <a:gd name="T18" fmla="*/ 12 w 13"/>
                <a:gd name="T19" fmla="*/ 11 h 11"/>
                <a:gd name="T20" fmla="*/ 7 w 13"/>
                <a:gd name="T21" fmla="*/ 11 h 11"/>
                <a:gd name="T22" fmla="*/ 6 w 13"/>
                <a:gd name="T23" fmla="*/ 8 h 11"/>
                <a:gd name="T24" fmla="*/ 1 w 13"/>
                <a:gd name="T25" fmla="*/ 7 h 11"/>
                <a:gd name="T26" fmla="*/ 0 w 13"/>
                <a:gd name="T27" fmla="*/ 5 h 11"/>
                <a:gd name="T28" fmla="*/ 0 w 13"/>
                <a:gd name="T29" fmla="*/ 4 h 11"/>
                <a:gd name="T30" fmla="*/ 3 w 13"/>
                <a:gd name="T31" fmla="*/ 3 h 11"/>
                <a:gd name="T32" fmla="*/ 0 w 13"/>
                <a:gd name="T33" fmla="*/ 0 h 11"/>
                <a:gd name="T34" fmla="*/ 0 w 13"/>
                <a:gd name="T35" fmla="*/ 0 h 11"/>
                <a:gd name="T36" fmla="*/ 4 w 13"/>
                <a:gd name="T37" fmla="*/ 0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11"/>
                <a:gd name="T59" fmla="*/ 13 w 13"/>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11">
                  <a:moveTo>
                    <a:pt x="4" y="0"/>
                  </a:moveTo>
                  <a:lnTo>
                    <a:pt x="12" y="0"/>
                  </a:lnTo>
                  <a:lnTo>
                    <a:pt x="13" y="1"/>
                  </a:lnTo>
                  <a:lnTo>
                    <a:pt x="13" y="3"/>
                  </a:lnTo>
                  <a:lnTo>
                    <a:pt x="7" y="3"/>
                  </a:lnTo>
                  <a:lnTo>
                    <a:pt x="7" y="4"/>
                  </a:lnTo>
                  <a:lnTo>
                    <a:pt x="9" y="5"/>
                  </a:lnTo>
                  <a:lnTo>
                    <a:pt x="12" y="8"/>
                  </a:lnTo>
                  <a:lnTo>
                    <a:pt x="13" y="10"/>
                  </a:lnTo>
                  <a:lnTo>
                    <a:pt x="12" y="11"/>
                  </a:lnTo>
                  <a:lnTo>
                    <a:pt x="7" y="11"/>
                  </a:lnTo>
                  <a:lnTo>
                    <a:pt x="6" y="8"/>
                  </a:lnTo>
                  <a:lnTo>
                    <a:pt x="1" y="7"/>
                  </a:lnTo>
                  <a:lnTo>
                    <a:pt x="0" y="5"/>
                  </a:lnTo>
                  <a:lnTo>
                    <a:pt x="0" y="4"/>
                  </a:lnTo>
                  <a:lnTo>
                    <a:pt x="3"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5" name="Freeform 66"/>
            <p:cNvSpPr>
              <a:spLocks/>
            </p:cNvSpPr>
            <p:nvPr/>
          </p:nvSpPr>
          <p:spPr bwMode="auto">
            <a:xfrm>
              <a:off x="1637" y="1344"/>
              <a:ext cx="11" cy="6"/>
            </a:xfrm>
            <a:custGeom>
              <a:avLst/>
              <a:gdLst>
                <a:gd name="T0" fmla="*/ 2 w 11"/>
                <a:gd name="T1" fmla="*/ 0 h 6"/>
                <a:gd name="T2" fmla="*/ 9 w 11"/>
                <a:gd name="T3" fmla="*/ 1 h 6"/>
                <a:gd name="T4" fmla="*/ 11 w 11"/>
                <a:gd name="T5" fmla="*/ 3 h 6"/>
                <a:gd name="T6" fmla="*/ 11 w 11"/>
                <a:gd name="T7" fmla="*/ 4 h 6"/>
                <a:gd name="T8" fmla="*/ 9 w 11"/>
                <a:gd name="T9" fmla="*/ 6 h 6"/>
                <a:gd name="T10" fmla="*/ 8 w 11"/>
                <a:gd name="T11" fmla="*/ 6 h 6"/>
                <a:gd name="T12" fmla="*/ 2 w 11"/>
                <a:gd name="T13" fmla="*/ 3 h 6"/>
                <a:gd name="T14" fmla="*/ 0 w 11"/>
                <a:gd name="T15" fmla="*/ 1 h 6"/>
                <a:gd name="T16" fmla="*/ 2 w 11"/>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2" y="0"/>
                  </a:moveTo>
                  <a:lnTo>
                    <a:pt x="9" y="1"/>
                  </a:lnTo>
                  <a:lnTo>
                    <a:pt x="11" y="3"/>
                  </a:lnTo>
                  <a:lnTo>
                    <a:pt x="11" y="4"/>
                  </a:lnTo>
                  <a:lnTo>
                    <a:pt x="9" y="6"/>
                  </a:lnTo>
                  <a:lnTo>
                    <a:pt x="8" y="6"/>
                  </a:lnTo>
                  <a:lnTo>
                    <a:pt x="2" y="3"/>
                  </a:lnTo>
                  <a:lnTo>
                    <a:pt x="0"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6" name="Freeform 67"/>
            <p:cNvSpPr>
              <a:spLocks/>
            </p:cNvSpPr>
            <p:nvPr/>
          </p:nvSpPr>
          <p:spPr bwMode="auto">
            <a:xfrm>
              <a:off x="1636" y="1347"/>
              <a:ext cx="13" cy="61"/>
            </a:xfrm>
            <a:custGeom>
              <a:avLst/>
              <a:gdLst>
                <a:gd name="T0" fmla="*/ 13 w 13"/>
                <a:gd name="T1" fmla="*/ 1 h 61"/>
                <a:gd name="T2" fmla="*/ 10 w 13"/>
                <a:gd name="T3" fmla="*/ 28 h 61"/>
                <a:gd name="T4" fmla="*/ 7 w 13"/>
                <a:gd name="T5" fmla="*/ 42 h 61"/>
                <a:gd name="T6" fmla="*/ 6 w 13"/>
                <a:gd name="T7" fmla="*/ 60 h 61"/>
                <a:gd name="T8" fmla="*/ 4 w 13"/>
                <a:gd name="T9" fmla="*/ 61 h 61"/>
                <a:gd name="T10" fmla="*/ 3 w 13"/>
                <a:gd name="T11" fmla="*/ 61 h 61"/>
                <a:gd name="T12" fmla="*/ 0 w 13"/>
                <a:gd name="T13" fmla="*/ 60 h 61"/>
                <a:gd name="T14" fmla="*/ 1 w 13"/>
                <a:gd name="T15" fmla="*/ 41 h 61"/>
                <a:gd name="T16" fmla="*/ 4 w 13"/>
                <a:gd name="T17" fmla="*/ 26 h 61"/>
                <a:gd name="T18" fmla="*/ 7 w 13"/>
                <a:gd name="T19" fmla="*/ 13 h 61"/>
                <a:gd name="T20" fmla="*/ 10 w 13"/>
                <a:gd name="T21" fmla="*/ 1 h 61"/>
                <a:gd name="T22" fmla="*/ 12 w 13"/>
                <a:gd name="T23" fmla="*/ 0 h 61"/>
                <a:gd name="T24" fmla="*/ 13 w 13"/>
                <a:gd name="T25" fmla="*/ 0 h 61"/>
                <a:gd name="T26" fmla="*/ 13 w 13"/>
                <a:gd name="T27" fmla="*/ 1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61"/>
                <a:gd name="T44" fmla="*/ 13 w 13"/>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61">
                  <a:moveTo>
                    <a:pt x="13" y="1"/>
                  </a:moveTo>
                  <a:lnTo>
                    <a:pt x="10" y="28"/>
                  </a:lnTo>
                  <a:lnTo>
                    <a:pt x="7" y="42"/>
                  </a:lnTo>
                  <a:lnTo>
                    <a:pt x="6" y="60"/>
                  </a:lnTo>
                  <a:lnTo>
                    <a:pt x="4" y="61"/>
                  </a:lnTo>
                  <a:lnTo>
                    <a:pt x="3" y="61"/>
                  </a:lnTo>
                  <a:lnTo>
                    <a:pt x="0" y="60"/>
                  </a:lnTo>
                  <a:lnTo>
                    <a:pt x="1" y="41"/>
                  </a:lnTo>
                  <a:lnTo>
                    <a:pt x="4" y="26"/>
                  </a:lnTo>
                  <a:lnTo>
                    <a:pt x="7" y="13"/>
                  </a:lnTo>
                  <a:lnTo>
                    <a:pt x="10" y="1"/>
                  </a:lnTo>
                  <a:lnTo>
                    <a:pt x="12" y="0"/>
                  </a:lnTo>
                  <a:lnTo>
                    <a:pt x="13" y="0"/>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7" name="Freeform 68"/>
            <p:cNvSpPr>
              <a:spLocks/>
            </p:cNvSpPr>
            <p:nvPr/>
          </p:nvSpPr>
          <p:spPr bwMode="auto">
            <a:xfrm>
              <a:off x="1626" y="1348"/>
              <a:ext cx="11" cy="60"/>
            </a:xfrm>
            <a:custGeom>
              <a:avLst/>
              <a:gdLst>
                <a:gd name="T0" fmla="*/ 11 w 11"/>
                <a:gd name="T1" fmla="*/ 2 h 60"/>
                <a:gd name="T2" fmla="*/ 4 w 11"/>
                <a:gd name="T3" fmla="*/ 57 h 60"/>
                <a:gd name="T4" fmla="*/ 3 w 11"/>
                <a:gd name="T5" fmla="*/ 60 h 60"/>
                <a:gd name="T6" fmla="*/ 1 w 11"/>
                <a:gd name="T7" fmla="*/ 60 h 60"/>
                <a:gd name="T8" fmla="*/ 0 w 11"/>
                <a:gd name="T9" fmla="*/ 57 h 60"/>
                <a:gd name="T10" fmla="*/ 1 w 11"/>
                <a:gd name="T11" fmla="*/ 43 h 60"/>
                <a:gd name="T12" fmla="*/ 4 w 11"/>
                <a:gd name="T13" fmla="*/ 30 h 60"/>
                <a:gd name="T14" fmla="*/ 7 w 11"/>
                <a:gd name="T15" fmla="*/ 16 h 60"/>
                <a:gd name="T16" fmla="*/ 10 w 11"/>
                <a:gd name="T17" fmla="*/ 0 h 60"/>
                <a:gd name="T18" fmla="*/ 11 w 11"/>
                <a:gd name="T19" fmla="*/ 0 h 60"/>
                <a:gd name="T20" fmla="*/ 11 w 11"/>
                <a:gd name="T21" fmla="*/ 2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60"/>
                <a:gd name="T35" fmla="*/ 11 w 11"/>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60">
                  <a:moveTo>
                    <a:pt x="11" y="2"/>
                  </a:moveTo>
                  <a:lnTo>
                    <a:pt x="4" y="57"/>
                  </a:lnTo>
                  <a:lnTo>
                    <a:pt x="3" y="60"/>
                  </a:lnTo>
                  <a:lnTo>
                    <a:pt x="1" y="60"/>
                  </a:lnTo>
                  <a:lnTo>
                    <a:pt x="0" y="57"/>
                  </a:lnTo>
                  <a:lnTo>
                    <a:pt x="1" y="43"/>
                  </a:lnTo>
                  <a:lnTo>
                    <a:pt x="4" y="30"/>
                  </a:lnTo>
                  <a:lnTo>
                    <a:pt x="7" y="16"/>
                  </a:lnTo>
                  <a:lnTo>
                    <a:pt x="10" y="0"/>
                  </a:lnTo>
                  <a:lnTo>
                    <a:pt x="11" y="0"/>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8" name="Freeform 69"/>
            <p:cNvSpPr>
              <a:spLocks/>
            </p:cNvSpPr>
            <p:nvPr/>
          </p:nvSpPr>
          <p:spPr bwMode="auto">
            <a:xfrm>
              <a:off x="1653" y="1293"/>
              <a:ext cx="24" cy="20"/>
            </a:xfrm>
            <a:custGeom>
              <a:avLst/>
              <a:gdLst>
                <a:gd name="T0" fmla="*/ 0 w 24"/>
                <a:gd name="T1" fmla="*/ 19 h 20"/>
                <a:gd name="T2" fmla="*/ 0 w 24"/>
                <a:gd name="T3" fmla="*/ 14 h 20"/>
                <a:gd name="T4" fmla="*/ 2 w 24"/>
                <a:gd name="T5" fmla="*/ 7 h 20"/>
                <a:gd name="T6" fmla="*/ 12 w 24"/>
                <a:gd name="T7" fmla="*/ 4 h 20"/>
                <a:gd name="T8" fmla="*/ 22 w 24"/>
                <a:gd name="T9" fmla="*/ 0 h 20"/>
                <a:gd name="T10" fmla="*/ 24 w 24"/>
                <a:gd name="T11" fmla="*/ 0 h 20"/>
                <a:gd name="T12" fmla="*/ 24 w 24"/>
                <a:gd name="T13" fmla="*/ 2 h 20"/>
                <a:gd name="T14" fmla="*/ 12 w 24"/>
                <a:gd name="T15" fmla="*/ 7 h 20"/>
                <a:gd name="T16" fmla="*/ 2 w 24"/>
                <a:gd name="T17" fmla="*/ 10 h 20"/>
                <a:gd name="T18" fmla="*/ 3 w 24"/>
                <a:gd name="T19" fmla="*/ 14 h 20"/>
                <a:gd name="T20" fmla="*/ 5 w 24"/>
                <a:gd name="T21" fmla="*/ 17 h 20"/>
                <a:gd name="T22" fmla="*/ 5 w 24"/>
                <a:gd name="T23" fmla="*/ 19 h 20"/>
                <a:gd name="T24" fmla="*/ 3 w 24"/>
                <a:gd name="T25" fmla="*/ 20 h 20"/>
                <a:gd name="T26" fmla="*/ 0 w 24"/>
                <a:gd name="T27" fmla="*/ 19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0"/>
                <a:gd name="T44" fmla="*/ 24 w 24"/>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0">
                  <a:moveTo>
                    <a:pt x="0" y="19"/>
                  </a:moveTo>
                  <a:lnTo>
                    <a:pt x="0" y="14"/>
                  </a:lnTo>
                  <a:lnTo>
                    <a:pt x="2" y="7"/>
                  </a:lnTo>
                  <a:lnTo>
                    <a:pt x="12" y="4"/>
                  </a:lnTo>
                  <a:lnTo>
                    <a:pt x="22" y="0"/>
                  </a:lnTo>
                  <a:lnTo>
                    <a:pt x="24" y="0"/>
                  </a:lnTo>
                  <a:lnTo>
                    <a:pt x="24" y="2"/>
                  </a:lnTo>
                  <a:lnTo>
                    <a:pt x="12" y="7"/>
                  </a:lnTo>
                  <a:lnTo>
                    <a:pt x="2" y="10"/>
                  </a:lnTo>
                  <a:lnTo>
                    <a:pt x="3" y="14"/>
                  </a:lnTo>
                  <a:lnTo>
                    <a:pt x="5" y="17"/>
                  </a:lnTo>
                  <a:lnTo>
                    <a:pt x="5" y="19"/>
                  </a:lnTo>
                  <a:lnTo>
                    <a:pt x="3" y="2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9" name="Freeform 70"/>
            <p:cNvSpPr>
              <a:spLocks/>
            </p:cNvSpPr>
            <p:nvPr/>
          </p:nvSpPr>
          <p:spPr bwMode="auto">
            <a:xfrm>
              <a:off x="1675" y="1293"/>
              <a:ext cx="9" cy="19"/>
            </a:xfrm>
            <a:custGeom>
              <a:avLst/>
              <a:gdLst>
                <a:gd name="T0" fmla="*/ 3 w 9"/>
                <a:gd name="T1" fmla="*/ 0 h 19"/>
                <a:gd name="T2" fmla="*/ 6 w 9"/>
                <a:gd name="T3" fmla="*/ 8 h 19"/>
                <a:gd name="T4" fmla="*/ 9 w 9"/>
                <a:gd name="T5" fmla="*/ 17 h 19"/>
                <a:gd name="T6" fmla="*/ 8 w 9"/>
                <a:gd name="T7" fmla="*/ 19 h 19"/>
                <a:gd name="T8" fmla="*/ 6 w 9"/>
                <a:gd name="T9" fmla="*/ 19 h 19"/>
                <a:gd name="T10" fmla="*/ 3 w 9"/>
                <a:gd name="T11" fmla="*/ 10 h 19"/>
                <a:gd name="T12" fmla="*/ 0 w 9"/>
                <a:gd name="T13" fmla="*/ 1 h 19"/>
                <a:gd name="T14" fmla="*/ 2 w 9"/>
                <a:gd name="T15" fmla="*/ 0 h 19"/>
                <a:gd name="T16" fmla="*/ 3 w 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3" y="0"/>
                  </a:moveTo>
                  <a:lnTo>
                    <a:pt x="6" y="8"/>
                  </a:lnTo>
                  <a:lnTo>
                    <a:pt x="9" y="17"/>
                  </a:lnTo>
                  <a:lnTo>
                    <a:pt x="8" y="19"/>
                  </a:lnTo>
                  <a:lnTo>
                    <a:pt x="6" y="19"/>
                  </a:lnTo>
                  <a:lnTo>
                    <a:pt x="3" y="10"/>
                  </a:lnTo>
                  <a:lnTo>
                    <a:pt x="0" y="1"/>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0" name="Freeform 71"/>
            <p:cNvSpPr>
              <a:spLocks/>
            </p:cNvSpPr>
            <p:nvPr/>
          </p:nvSpPr>
          <p:spPr bwMode="auto">
            <a:xfrm>
              <a:off x="1655" y="1310"/>
              <a:ext cx="29" cy="93"/>
            </a:xfrm>
            <a:custGeom>
              <a:avLst/>
              <a:gdLst>
                <a:gd name="T0" fmla="*/ 29 w 29"/>
                <a:gd name="T1" fmla="*/ 2 h 93"/>
                <a:gd name="T2" fmla="*/ 26 w 29"/>
                <a:gd name="T3" fmla="*/ 13 h 93"/>
                <a:gd name="T4" fmla="*/ 23 w 29"/>
                <a:gd name="T5" fmla="*/ 22 h 93"/>
                <a:gd name="T6" fmla="*/ 20 w 29"/>
                <a:gd name="T7" fmla="*/ 31 h 93"/>
                <a:gd name="T8" fmla="*/ 18 w 29"/>
                <a:gd name="T9" fmla="*/ 41 h 93"/>
                <a:gd name="T10" fmla="*/ 12 w 29"/>
                <a:gd name="T11" fmla="*/ 60 h 93"/>
                <a:gd name="T12" fmla="*/ 10 w 29"/>
                <a:gd name="T13" fmla="*/ 68 h 93"/>
                <a:gd name="T14" fmla="*/ 9 w 29"/>
                <a:gd name="T15" fmla="*/ 75 h 93"/>
                <a:gd name="T16" fmla="*/ 4 w 29"/>
                <a:gd name="T17" fmla="*/ 91 h 93"/>
                <a:gd name="T18" fmla="*/ 1 w 29"/>
                <a:gd name="T19" fmla="*/ 93 h 93"/>
                <a:gd name="T20" fmla="*/ 0 w 29"/>
                <a:gd name="T21" fmla="*/ 93 h 93"/>
                <a:gd name="T22" fmla="*/ 4 w 29"/>
                <a:gd name="T23" fmla="*/ 76 h 93"/>
                <a:gd name="T24" fmla="*/ 7 w 29"/>
                <a:gd name="T25" fmla="*/ 62 h 93"/>
                <a:gd name="T26" fmla="*/ 10 w 29"/>
                <a:gd name="T27" fmla="*/ 51 h 93"/>
                <a:gd name="T28" fmla="*/ 13 w 29"/>
                <a:gd name="T29" fmla="*/ 40 h 93"/>
                <a:gd name="T30" fmla="*/ 18 w 29"/>
                <a:gd name="T31" fmla="*/ 29 h 93"/>
                <a:gd name="T32" fmla="*/ 20 w 29"/>
                <a:gd name="T33" fmla="*/ 21 h 93"/>
                <a:gd name="T34" fmla="*/ 23 w 29"/>
                <a:gd name="T35" fmla="*/ 12 h 93"/>
                <a:gd name="T36" fmla="*/ 28 w 29"/>
                <a:gd name="T37" fmla="*/ 2 h 93"/>
                <a:gd name="T38" fmla="*/ 29 w 29"/>
                <a:gd name="T39" fmla="*/ 0 h 93"/>
                <a:gd name="T40" fmla="*/ 29 w 29"/>
                <a:gd name="T41" fmla="*/ 2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93"/>
                <a:gd name="T65" fmla="*/ 29 w 29"/>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93">
                  <a:moveTo>
                    <a:pt x="29" y="2"/>
                  </a:moveTo>
                  <a:lnTo>
                    <a:pt x="26" y="13"/>
                  </a:lnTo>
                  <a:lnTo>
                    <a:pt x="23" y="22"/>
                  </a:lnTo>
                  <a:lnTo>
                    <a:pt x="20" y="31"/>
                  </a:lnTo>
                  <a:lnTo>
                    <a:pt x="18" y="41"/>
                  </a:lnTo>
                  <a:lnTo>
                    <a:pt x="12" y="60"/>
                  </a:lnTo>
                  <a:lnTo>
                    <a:pt x="10" y="68"/>
                  </a:lnTo>
                  <a:lnTo>
                    <a:pt x="9" y="75"/>
                  </a:lnTo>
                  <a:lnTo>
                    <a:pt x="4" y="91"/>
                  </a:lnTo>
                  <a:lnTo>
                    <a:pt x="1" y="93"/>
                  </a:lnTo>
                  <a:lnTo>
                    <a:pt x="0" y="93"/>
                  </a:lnTo>
                  <a:lnTo>
                    <a:pt x="4" y="76"/>
                  </a:lnTo>
                  <a:lnTo>
                    <a:pt x="7" y="62"/>
                  </a:lnTo>
                  <a:lnTo>
                    <a:pt x="10" y="51"/>
                  </a:lnTo>
                  <a:lnTo>
                    <a:pt x="13" y="40"/>
                  </a:lnTo>
                  <a:lnTo>
                    <a:pt x="18" y="29"/>
                  </a:lnTo>
                  <a:lnTo>
                    <a:pt x="20" y="21"/>
                  </a:lnTo>
                  <a:lnTo>
                    <a:pt x="23" y="12"/>
                  </a:lnTo>
                  <a:lnTo>
                    <a:pt x="28" y="2"/>
                  </a:lnTo>
                  <a:lnTo>
                    <a:pt x="29" y="0"/>
                  </a:lnTo>
                  <a:lnTo>
                    <a:pt x="2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1" name="Freeform 72"/>
            <p:cNvSpPr>
              <a:spLocks/>
            </p:cNvSpPr>
            <p:nvPr/>
          </p:nvSpPr>
          <p:spPr bwMode="auto">
            <a:xfrm>
              <a:off x="1649" y="1306"/>
              <a:ext cx="25" cy="98"/>
            </a:xfrm>
            <a:custGeom>
              <a:avLst/>
              <a:gdLst>
                <a:gd name="T0" fmla="*/ 25 w 25"/>
                <a:gd name="T1" fmla="*/ 1 h 98"/>
                <a:gd name="T2" fmla="*/ 22 w 25"/>
                <a:gd name="T3" fmla="*/ 13 h 98"/>
                <a:gd name="T4" fmla="*/ 21 w 25"/>
                <a:gd name="T5" fmla="*/ 22 h 98"/>
                <a:gd name="T6" fmla="*/ 16 w 25"/>
                <a:gd name="T7" fmla="*/ 42 h 98"/>
                <a:gd name="T8" fmla="*/ 12 w 25"/>
                <a:gd name="T9" fmla="*/ 58 h 98"/>
                <a:gd name="T10" fmla="*/ 7 w 25"/>
                <a:gd name="T11" fmla="*/ 77 h 98"/>
                <a:gd name="T12" fmla="*/ 6 w 25"/>
                <a:gd name="T13" fmla="*/ 82 h 98"/>
                <a:gd name="T14" fmla="*/ 4 w 25"/>
                <a:gd name="T15" fmla="*/ 91 h 98"/>
                <a:gd name="T16" fmla="*/ 2 w 25"/>
                <a:gd name="T17" fmla="*/ 98 h 98"/>
                <a:gd name="T18" fmla="*/ 0 w 25"/>
                <a:gd name="T19" fmla="*/ 98 h 98"/>
                <a:gd name="T20" fmla="*/ 0 w 25"/>
                <a:gd name="T21" fmla="*/ 97 h 98"/>
                <a:gd name="T22" fmla="*/ 2 w 25"/>
                <a:gd name="T23" fmla="*/ 82 h 98"/>
                <a:gd name="T24" fmla="*/ 3 w 25"/>
                <a:gd name="T25" fmla="*/ 76 h 98"/>
                <a:gd name="T26" fmla="*/ 6 w 25"/>
                <a:gd name="T27" fmla="*/ 57 h 98"/>
                <a:gd name="T28" fmla="*/ 12 w 25"/>
                <a:gd name="T29" fmla="*/ 41 h 98"/>
                <a:gd name="T30" fmla="*/ 15 w 25"/>
                <a:gd name="T31" fmla="*/ 31 h 98"/>
                <a:gd name="T32" fmla="*/ 18 w 25"/>
                <a:gd name="T33" fmla="*/ 20 h 98"/>
                <a:gd name="T34" fmla="*/ 21 w 25"/>
                <a:gd name="T35" fmla="*/ 11 h 98"/>
                <a:gd name="T36" fmla="*/ 24 w 25"/>
                <a:gd name="T37" fmla="*/ 1 h 98"/>
                <a:gd name="T38" fmla="*/ 25 w 25"/>
                <a:gd name="T39" fmla="*/ 0 h 98"/>
                <a:gd name="T40" fmla="*/ 25 w 25"/>
                <a:gd name="T41" fmla="*/ 1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98"/>
                <a:gd name="T65" fmla="*/ 25 w 2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98">
                  <a:moveTo>
                    <a:pt x="25" y="1"/>
                  </a:moveTo>
                  <a:lnTo>
                    <a:pt x="22" y="13"/>
                  </a:lnTo>
                  <a:lnTo>
                    <a:pt x="21" y="22"/>
                  </a:lnTo>
                  <a:lnTo>
                    <a:pt x="16" y="42"/>
                  </a:lnTo>
                  <a:lnTo>
                    <a:pt x="12" y="58"/>
                  </a:lnTo>
                  <a:lnTo>
                    <a:pt x="7" y="77"/>
                  </a:lnTo>
                  <a:lnTo>
                    <a:pt x="6" y="82"/>
                  </a:lnTo>
                  <a:lnTo>
                    <a:pt x="4" y="91"/>
                  </a:lnTo>
                  <a:lnTo>
                    <a:pt x="2" y="98"/>
                  </a:lnTo>
                  <a:lnTo>
                    <a:pt x="0" y="98"/>
                  </a:lnTo>
                  <a:lnTo>
                    <a:pt x="0" y="97"/>
                  </a:lnTo>
                  <a:lnTo>
                    <a:pt x="2" y="82"/>
                  </a:lnTo>
                  <a:lnTo>
                    <a:pt x="3" y="76"/>
                  </a:lnTo>
                  <a:lnTo>
                    <a:pt x="6" y="57"/>
                  </a:lnTo>
                  <a:lnTo>
                    <a:pt x="12" y="41"/>
                  </a:lnTo>
                  <a:lnTo>
                    <a:pt x="15" y="31"/>
                  </a:lnTo>
                  <a:lnTo>
                    <a:pt x="18" y="20"/>
                  </a:lnTo>
                  <a:lnTo>
                    <a:pt x="21" y="11"/>
                  </a:lnTo>
                  <a:lnTo>
                    <a:pt x="24" y="1"/>
                  </a:lnTo>
                  <a:lnTo>
                    <a:pt x="25" y="0"/>
                  </a:lnTo>
                  <a:lnTo>
                    <a:pt x="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2" name="Freeform 73"/>
            <p:cNvSpPr>
              <a:spLocks/>
            </p:cNvSpPr>
            <p:nvPr/>
          </p:nvSpPr>
          <p:spPr bwMode="auto">
            <a:xfrm>
              <a:off x="1642" y="1381"/>
              <a:ext cx="9" cy="5"/>
            </a:xfrm>
            <a:custGeom>
              <a:avLst/>
              <a:gdLst>
                <a:gd name="T0" fmla="*/ 0 w 9"/>
                <a:gd name="T1" fmla="*/ 1 h 5"/>
                <a:gd name="T2" fmla="*/ 7 w 9"/>
                <a:gd name="T3" fmla="*/ 0 h 5"/>
                <a:gd name="T4" fmla="*/ 9 w 9"/>
                <a:gd name="T5" fmla="*/ 0 h 5"/>
                <a:gd name="T6" fmla="*/ 7 w 9"/>
                <a:gd name="T7" fmla="*/ 2 h 5"/>
                <a:gd name="T8" fmla="*/ 4 w 9"/>
                <a:gd name="T9" fmla="*/ 4 h 5"/>
                <a:gd name="T10" fmla="*/ 1 w 9"/>
                <a:gd name="T11" fmla="*/ 5 h 5"/>
                <a:gd name="T12" fmla="*/ 0 w 9"/>
                <a:gd name="T13" fmla="*/ 4 h 5"/>
                <a:gd name="T14" fmla="*/ 0 w 9"/>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0" y="1"/>
                  </a:moveTo>
                  <a:lnTo>
                    <a:pt x="7" y="0"/>
                  </a:lnTo>
                  <a:lnTo>
                    <a:pt x="9" y="0"/>
                  </a:lnTo>
                  <a:lnTo>
                    <a:pt x="7" y="2"/>
                  </a:lnTo>
                  <a:lnTo>
                    <a:pt x="4" y="4"/>
                  </a:lnTo>
                  <a:lnTo>
                    <a:pt x="1" y="5"/>
                  </a:lnTo>
                  <a:lnTo>
                    <a:pt x="0"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3" name="Freeform 74"/>
            <p:cNvSpPr>
              <a:spLocks/>
            </p:cNvSpPr>
            <p:nvPr/>
          </p:nvSpPr>
          <p:spPr bwMode="auto">
            <a:xfrm>
              <a:off x="1646" y="1356"/>
              <a:ext cx="9" cy="7"/>
            </a:xfrm>
            <a:custGeom>
              <a:avLst/>
              <a:gdLst>
                <a:gd name="T0" fmla="*/ 0 w 9"/>
                <a:gd name="T1" fmla="*/ 3 h 7"/>
                <a:gd name="T2" fmla="*/ 7 w 9"/>
                <a:gd name="T3" fmla="*/ 0 h 7"/>
                <a:gd name="T4" fmla="*/ 9 w 9"/>
                <a:gd name="T5" fmla="*/ 0 h 7"/>
                <a:gd name="T6" fmla="*/ 9 w 9"/>
                <a:gd name="T7" fmla="*/ 3 h 7"/>
                <a:gd name="T8" fmla="*/ 2 w 9"/>
                <a:gd name="T9" fmla="*/ 7 h 7"/>
                <a:gd name="T10" fmla="*/ 0 w 9"/>
                <a:gd name="T11" fmla="*/ 7 h 7"/>
                <a:gd name="T12" fmla="*/ 0 w 9"/>
                <a:gd name="T13" fmla="*/ 3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3"/>
                  </a:moveTo>
                  <a:lnTo>
                    <a:pt x="7" y="0"/>
                  </a:lnTo>
                  <a:lnTo>
                    <a:pt x="9" y="0"/>
                  </a:lnTo>
                  <a:lnTo>
                    <a:pt x="9" y="3"/>
                  </a:lnTo>
                  <a:lnTo>
                    <a:pt x="2" y="7"/>
                  </a:lnTo>
                  <a:lnTo>
                    <a:pt x="0" y="7"/>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4" name="Freeform 75"/>
            <p:cNvSpPr>
              <a:spLocks/>
            </p:cNvSpPr>
            <p:nvPr/>
          </p:nvSpPr>
          <p:spPr bwMode="auto">
            <a:xfrm>
              <a:off x="1651" y="1335"/>
              <a:ext cx="10" cy="6"/>
            </a:xfrm>
            <a:custGeom>
              <a:avLst/>
              <a:gdLst>
                <a:gd name="T0" fmla="*/ 0 w 10"/>
                <a:gd name="T1" fmla="*/ 3 h 6"/>
                <a:gd name="T2" fmla="*/ 8 w 10"/>
                <a:gd name="T3" fmla="*/ 0 h 6"/>
                <a:gd name="T4" fmla="*/ 10 w 10"/>
                <a:gd name="T5" fmla="*/ 0 h 6"/>
                <a:gd name="T6" fmla="*/ 8 w 10"/>
                <a:gd name="T7" fmla="*/ 2 h 6"/>
                <a:gd name="T8" fmla="*/ 1 w 10"/>
                <a:gd name="T9" fmla="*/ 6 h 6"/>
                <a:gd name="T10" fmla="*/ 0 w 10"/>
                <a:gd name="T11" fmla="*/ 3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3"/>
                  </a:moveTo>
                  <a:lnTo>
                    <a:pt x="8" y="0"/>
                  </a:lnTo>
                  <a:lnTo>
                    <a:pt x="10" y="0"/>
                  </a:lnTo>
                  <a:lnTo>
                    <a:pt x="8" y="2"/>
                  </a:lnTo>
                  <a:lnTo>
                    <a:pt x="1" y="6"/>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5" name="Freeform 76"/>
            <p:cNvSpPr>
              <a:spLocks/>
            </p:cNvSpPr>
            <p:nvPr/>
          </p:nvSpPr>
          <p:spPr bwMode="auto">
            <a:xfrm>
              <a:off x="1652" y="1315"/>
              <a:ext cx="10" cy="7"/>
            </a:xfrm>
            <a:custGeom>
              <a:avLst/>
              <a:gdLst>
                <a:gd name="T0" fmla="*/ 1 w 10"/>
                <a:gd name="T1" fmla="*/ 4 h 7"/>
                <a:gd name="T2" fmla="*/ 4 w 10"/>
                <a:gd name="T3" fmla="*/ 1 h 7"/>
                <a:gd name="T4" fmla="*/ 9 w 10"/>
                <a:gd name="T5" fmla="*/ 0 h 7"/>
                <a:gd name="T6" fmla="*/ 10 w 10"/>
                <a:gd name="T7" fmla="*/ 0 h 7"/>
                <a:gd name="T8" fmla="*/ 10 w 10"/>
                <a:gd name="T9" fmla="*/ 2 h 7"/>
                <a:gd name="T10" fmla="*/ 1 w 10"/>
                <a:gd name="T11" fmla="*/ 7 h 7"/>
                <a:gd name="T12" fmla="*/ 0 w 10"/>
                <a:gd name="T13" fmla="*/ 7 h 7"/>
                <a:gd name="T14" fmla="*/ 1 w 10"/>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1" y="4"/>
                  </a:moveTo>
                  <a:lnTo>
                    <a:pt x="4" y="1"/>
                  </a:lnTo>
                  <a:lnTo>
                    <a:pt x="9" y="0"/>
                  </a:lnTo>
                  <a:lnTo>
                    <a:pt x="10" y="0"/>
                  </a:lnTo>
                  <a:lnTo>
                    <a:pt x="10" y="2"/>
                  </a:lnTo>
                  <a:lnTo>
                    <a:pt x="1" y="7"/>
                  </a:lnTo>
                  <a:lnTo>
                    <a:pt x="0" y="7"/>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6" name="Freeform 77"/>
            <p:cNvSpPr>
              <a:spLocks/>
            </p:cNvSpPr>
            <p:nvPr/>
          </p:nvSpPr>
          <p:spPr bwMode="auto">
            <a:xfrm>
              <a:off x="1601" y="1322"/>
              <a:ext cx="29" cy="67"/>
            </a:xfrm>
            <a:custGeom>
              <a:avLst/>
              <a:gdLst>
                <a:gd name="T0" fmla="*/ 8 w 29"/>
                <a:gd name="T1" fmla="*/ 66 h 67"/>
                <a:gd name="T2" fmla="*/ 10 w 29"/>
                <a:gd name="T3" fmla="*/ 60 h 67"/>
                <a:gd name="T4" fmla="*/ 11 w 29"/>
                <a:gd name="T5" fmla="*/ 54 h 67"/>
                <a:gd name="T6" fmla="*/ 10 w 29"/>
                <a:gd name="T7" fmla="*/ 44 h 67"/>
                <a:gd name="T8" fmla="*/ 7 w 29"/>
                <a:gd name="T9" fmla="*/ 38 h 67"/>
                <a:gd name="T10" fmla="*/ 4 w 29"/>
                <a:gd name="T11" fmla="*/ 34 h 67"/>
                <a:gd name="T12" fmla="*/ 1 w 29"/>
                <a:gd name="T13" fmla="*/ 29 h 67"/>
                <a:gd name="T14" fmla="*/ 0 w 29"/>
                <a:gd name="T15" fmla="*/ 20 h 67"/>
                <a:gd name="T16" fmla="*/ 0 w 29"/>
                <a:gd name="T17" fmla="*/ 15 h 67"/>
                <a:gd name="T18" fmla="*/ 1 w 29"/>
                <a:gd name="T19" fmla="*/ 9 h 67"/>
                <a:gd name="T20" fmla="*/ 4 w 29"/>
                <a:gd name="T21" fmla="*/ 4 h 67"/>
                <a:gd name="T22" fmla="*/ 8 w 29"/>
                <a:gd name="T23" fmla="*/ 1 h 67"/>
                <a:gd name="T24" fmla="*/ 11 w 29"/>
                <a:gd name="T25" fmla="*/ 0 h 67"/>
                <a:gd name="T26" fmla="*/ 14 w 29"/>
                <a:gd name="T27" fmla="*/ 0 h 67"/>
                <a:gd name="T28" fmla="*/ 20 w 29"/>
                <a:gd name="T29" fmla="*/ 1 h 67"/>
                <a:gd name="T30" fmla="*/ 28 w 29"/>
                <a:gd name="T31" fmla="*/ 10 h 67"/>
                <a:gd name="T32" fmla="*/ 29 w 29"/>
                <a:gd name="T33" fmla="*/ 20 h 67"/>
                <a:gd name="T34" fmla="*/ 29 w 29"/>
                <a:gd name="T35" fmla="*/ 25 h 67"/>
                <a:gd name="T36" fmla="*/ 28 w 29"/>
                <a:gd name="T37" fmla="*/ 28 h 67"/>
                <a:gd name="T38" fmla="*/ 25 w 29"/>
                <a:gd name="T39" fmla="*/ 32 h 67"/>
                <a:gd name="T40" fmla="*/ 23 w 29"/>
                <a:gd name="T41" fmla="*/ 37 h 67"/>
                <a:gd name="T42" fmla="*/ 22 w 29"/>
                <a:gd name="T43" fmla="*/ 39 h 67"/>
                <a:gd name="T44" fmla="*/ 20 w 29"/>
                <a:gd name="T45" fmla="*/ 48 h 67"/>
                <a:gd name="T46" fmla="*/ 19 w 29"/>
                <a:gd name="T47" fmla="*/ 50 h 67"/>
                <a:gd name="T48" fmla="*/ 19 w 29"/>
                <a:gd name="T49" fmla="*/ 48 h 67"/>
                <a:gd name="T50" fmla="*/ 17 w 29"/>
                <a:gd name="T51" fmla="*/ 35 h 67"/>
                <a:gd name="T52" fmla="*/ 20 w 29"/>
                <a:gd name="T53" fmla="*/ 31 h 67"/>
                <a:gd name="T54" fmla="*/ 25 w 29"/>
                <a:gd name="T55" fmla="*/ 20 h 67"/>
                <a:gd name="T56" fmla="*/ 25 w 29"/>
                <a:gd name="T57" fmla="*/ 13 h 67"/>
                <a:gd name="T58" fmla="*/ 22 w 29"/>
                <a:gd name="T59" fmla="*/ 7 h 67"/>
                <a:gd name="T60" fmla="*/ 19 w 29"/>
                <a:gd name="T61" fmla="*/ 4 h 67"/>
                <a:gd name="T62" fmla="*/ 17 w 29"/>
                <a:gd name="T63" fmla="*/ 3 h 67"/>
                <a:gd name="T64" fmla="*/ 14 w 29"/>
                <a:gd name="T65" fmla="*/ 3 h 67"/>
                <a:gd name="T66" fmla="*/ 10 w 29"/>
                <a:gd name="T67" fmla="*/ 3 h 67"/>
                <a:gd name="T68" fmla="*/ 3 w 29"/>
                <a:gd name="T69" fmla="*/ 10 h 67"/>
                <a:gd name="T70" fmla="*/ 3 w 29"/>
                <a:gd name="T71" fmla="*/ 20 h 67"/>
                <a:gd name="T72" fmla="*/ 4 w 29"/>
                <a:gd name="T73" fmla="*/ 28 h 67"/>
                <a:gd name="T74" fmla="*/ 7 w 29"/>
                <a:gd name="T75" fmla="*/ 32 h 67"/>
                <a:gd name="T76" fmla="*/ 10 w 29"/>
                <a:gd name="T77" fmla="*/ 38 h 67"/>
                <a:gd name="T78" fmla="*/ 13 w 29"/>
                <a:gd name="T79" fmla="*/ 44 h 67"/>
                <a:gd name="T80" fmla="*/ 14 w 29"/>
                <a:gd name="T81" fmla="*/ 48 h 67"/>
                <a:gd name="T82" fmla="*/ 13 w 29"/>
                <a:gd name="T83" fmla="*/ 54 h 67"/>
                <a:gd name="T84" fmla="*/ 11 w 29"/>
                <a:gd name="T85" fmla="*/ 66 h 67"/>
                <a:gd name="T86" fmla="*/ 10 w 29"/>
                <a:gd name="T87" fmla="*/ 67 h 67"/>
                <a:gd name="T88" fmla="*/ 8 w 29"/>
                <a:gd name="T89" fmla="*/ 66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
                <a:gd name="T136" fmla="*/ 0 h 67"/>
                <a:gd name="T137" fmla="*/ 29 w 29"/>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 h="67">
                  <a:moveTo>
                    <a:pt x="8" y="66"/>
                  </a:moveTo>
                  <a:lnTo>
                    <a:pt x="10" y="60"/>
                  </a:lnTo>
                  <a:lnTo>
                    <a:pt x="11" y="54"/>
                  </a:lnTo>
                  <a:lnTo>
                    <a:pt x="10" y="44"/>
                  </a:lnTo>
                  <a:lnTo>
                    <a:pt x="7" y="38"/>
                  </a:lnTo>
                  <a:lnTo>
                    <a:pt x="4" y="34"/>
                  </a:lnTo>
                  <a:lnTo>
                    <a:pt x="1" y="29"/>
                  </a:lnTo>
                  <a:lnTo>
                    <a:pt x="0" y="20"/>
                  </a:lnTo>
                  <a:lnTo>
                    <a:pt x="0" y="15"/>
                  </a:lnTo>
                  <a:lnTo>
                    <a:pt x="1" y="9"/>
                  </a:lnTo>
                  <a:lnTo>
                    <a:pt x="4" y="4"/>
                  </a:lnTo>
                  <a:lnTo>
                    <a:pt x="8" y="1"/>
                  </a:lnTo>
                  <a:lnTo>
                    <a:pt x="11" y="0"/>
                  </a:lnTo>
                  <a:lnTo>
                    <a:pt x="14" y="0"/>
                  </a:lnTo>
                  <a:lnTo>
                    <a:pt x="20" y="1"/>
                  </a:lnTo>
                  <a:lnTo>
                    <a:pt x="28" y="10"/>
                  </a:lnTo>
                  <a:lnTo>
                    <a:pt x="29" y="20"/>
                  </a:lnTo>
                  <a:lnTo>
                    <a:pt x="29" y="25"/>
                  </a:lnTo>
                  <a:lnTo>
                    <a:pt x="28" y="28"/>
                  </a:lnTo>
                  <a:lnTo>
                    <a:pt x="25" y="32"/>
                  </a:lnTo>
                  <a:lnTo>
                    <a:pt x="23" y="37"/>
                  </a:lnTo>
                  <a:lnTo>
                    <a:pt x="22" y="39"/>
                  </a:lnTo>
                  <a:lnTo>
                    <a:pt x="20" y="48"/>
                  </a:lnTo>
                  <a:lnTo>
                    <a:pt x="19" y="50"/>
                  </a:lnTo>
                  <a:lnTo>
                    <a:pt x="19" y="48"/>
                  </a:lnTo>
                  <a:lnTo>
                    <a:pt x="17" y="35"/>
                  </a:lnTo>
                  <a:lnTo>
                    <a:pt x="20" y="31"/>
                  </a:lnTo>
                  <a:lnTo>
                    <a:pt x="25" y="20"/>
                  </a:lnTo>
                  <a:lnTo>
                    <a:pt x="25" y="13"/>
                  </a:lnTo>
                  <a:lnTo>
                    <a:pt x="22" y="7"/>
                  </a:lnTo>
                  <a:lnTo>
                    <a:pt x="19" y="4"/>
                  </a:lnTo>
                  <a:lnTo>
                    <a:pt x="17" y="3"/>
                  </a:lnTo>
                  <a:lnTo>
                    <a:pt x="14" y="3"/>
                  </a:lnTo>
                  <a:lnTo>
                    <a:pt x="10" y="3"/>
                  </a:lnTo>
                  <a:lnTo>
                    <a:pt x="3" y="10"/>
                  </a:lnTo>
                  <a:lnTo>
                    <a:pt x="3" y="20"/>
                  </a:lnTo>
                  <a:lnTo>
                    <a:pt x="4" y="28"/>
                  </a:lnTo>
                  <a:lnTo>
                    <a:pt x="7" y="32"/>
                  </a:lnTo>
                  <a:lnTo>
                    <a:pt x="10" y="38"/>
                  </a:lnTo>
                  <a:lnTo>
                    <a:pt x="13" y="44"/>
                  </a:lnTo>
                  <a:lnTo>
                    <a:pt x="14" y="48"/>
                  </a:lnTo>
                  <a:lnTo>
                    <a:pt x="13" y="54"/>
                  </a:lnTo>
                  <a:lnTo>
                    <a:pt x="11" y="66"/>
                  </a:lnTo>
                  <a:lnTo>
                    <a:pt x="10" y="67"/>
                  </a:lnTo>
                  <a:lnTo>
                    <a:pt x="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7" name="Freeform 78"/>
            <p:cNvSpPr>
              <a:spLocks/>
            </p:cNvSpPr>
            <p:nvPr/>
          </p:nvSpPr>
          <p:spPr bwMode="auto">
            <a:xfrm>
              <a:off x="1608" y="1329"/>
              <a:ext cx="13" cy="24"/>
            </a:xfrm>
            <a:custGeom>
              <a:avLst/>
              <a:gdLst>
                <a:gd name="T0" fmla="*/ 10 w 13"/>
                <a:gd name="T1" fmla="*/ 8 h 24"/>
                <a:gd name="T2" fmla="*/ 9 w 13"/>
                <a:gd name="T3" fmla="*/ 3 h 24"/>
                <a:gd name="T4" fmla="*/ 6 w 13"/>
                <a:gd name="T5" fmla="*/ 2 h 24"/>
                <a:gd name="T6" fmla="*/ 3 w 13"/>
                <a:gd name="T7" fmla="*/ 5 h 24"/>
                <a:gd name="T8" fmla="*/ 3 w 13"/>
                <a:gd name="T9" fmla="*/ 8 h 24"/>
                <a:gd name="T10" fmla="*/ 4 w 13"/>
                <a:gd name="T11" fmla="*/ 16 h 24"/>
                <a:gd name="T12" fmla="*/ 6 w 13"/>
                <a:gd name="T13" fmla="*/ 19 h 24"/>
                <a:gd name="T14" fmla="*/ 9 w 13"/>
                <a:gd name="T15" fmla="*/ 21 h 24"/>
                <a:gd name="T16" fmla="*/ 10 w 13"/>
                <a:gd name="T17" fmla="*/ 24 h 24"/>
                <a:gd name="T18" fmla="*/ 9 w 13"/>
                <a:gd name="T19" fmla="*/ 24 h 24"/>
                <a:gd name="T20" fmla="*/ 3 w 13"/>
                <a:gd name="T21" fmla="*/ 22 h 24"/>
                <a:gd name="T22" fmla="*/ 0 w 13"/>
                <a:gd name="T23" fmla="*/ 18 h 24"/>
                <a:gd name="T24" fmla="*/ 0 w 13"/>
                <a:gd name="T25" fmla="*/ 8 h 24"/>
                <a:gd name="T26" fmla="*/ 1 w 13"/>
                <a:gd name="T27" fmla="*/ 2 h 24"/>
                <a:gd name="T28" fmla="*/ 3 w 13"/>
                <a:gd name="T29" fmla="*/ 0 h 24"/>
                <a:gd name="T30" fmla="*/ 4 w 13"/>
                <a:gd name="T31" fmla="*/ 0 h 24"/>
                <a:gd name="T32" fmla="*/ 10 w 13"/>
                <a:gd name="T33" fmla="*/ 0 h 24"/>
                <a:gd name="T34" fmla="*/ 13 w 13"/>
                <a:gd name="T35" fmla="*/ 6 h 24"/>
                <a:gd name="T36" fmla="*/ 13 w 13"/>
                <a:gd name="T37" fmla="*/ 8 h 24"/>
                <a:gd name="T38" fmla="*/ 10 w 13"/>
                <a:gd name="T39" fmla="*/ 8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24"/>
                <a:gd name="T62" fmla="*/ 13 w 13"/>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24">
                  <a:moveTo>
                    <a:pt x="10" y="8"/>
                  </a:moveTo>
                  <a:lnTo>
                    <a:pt x="9" y="3"/>
                  </a:lnTo>
                  <a:lnTo>
                    <a:pt x="6" y="2"/>
                  </a:lnTo>
                  <a:lnTo>
                    <a:pt x="3" y="5"/>
                  </a:lnTo>
                  <a:lnTo>
                    <a:pt x="3" y="8"/>
                  </a:lnTo>
                  <a:lnTo>
                    <a:pt x="4" y="16"/>
                  </a:lnTo>
                  <a:lnTo>
                    <a:pt x="6" y="19"/>
                  </a:lnTo>
                  <a:lnTo>
                    <a:pt x="9" y="21"/>
                  </a:lnTo>
                  <a:lnTo>
                    <a:pt x="10" y="24"/>
                  </a:lnTo>
                  <a:lnTo>
                    <a:pt x="9" y="24"/>
                  </a:lnTo>
                  <a:lnTo>
                    <a:pt x="3" y="22"/>
                  </a:lnTo>
                  <a:lnTo>
                    <a:pt x="0" y="18"/>
                  </a:lnTo>
                  <a:lnTo>
                    <a:pt x="0" y="8"/>
                  </a:lnTo>
                  <a:lnTo>
                    <a:pt x="1" y="2"/>
                  </a:lnTo>
                  <a:lnTo>
                    <a:pt x="3" y="0"/>
                  </a:lnTo>
                  <a:lnTo>
                    <a:pt x="4" y="0"/>
                  </a:lnTo>
                  <a:lnTo>
                    <a:pt x="10" y="0"/>
                  </a:lnTo>
                  <a:lnTo>
                    <a:pt x="13" y="6"/>
                  </a:lnTo>
                  <a:lnTo>
                    <a:pt x="13" y="8"/>
                  </a:lnTo>
                  <a:lnTo>
                    <a:pt x="1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8" name="Freeform 79"/>
            <p:cNvSpPr>
              <a:spLocks/>
            </p:cNvSpPr>
            <p:nvPr/>
          </p:nvSpPr>
          <p:spPr bwMode="auto">
            <a:xfrm>
              <a:off x="1618" y="1364"/>
              <a:ext cx="9" cy="43"/>
            </a:xfrm>
            <a:custGeom>
              <a:avLst/>
              <a:gdLst>
                <a:gd name="T0" fmla="*/ 3 w 9"/>
                <a:gd name="T1" fmla="*/ 2 h 43"/>
                <a:gd name="T2" fmla="*/ 3 w 9"/>
                <a:gd name="T3" fmla="*/ 9 h 43"/>
                <a:gd name="T4" fmla="*/ 6 w 9"/>
                <a:gd name="T5" fmla="*/ 17 h 43"/>
                <a:gd name="T6" fmla="*/ 9 w 9"/>
                <a:gd name="T7" fmla="*/ 31 h 43"/>
                <a:gd name="T8" fmla="*/ 9 w 9"/>
                <a:gd name="T9" fmla="*/ 41 h 43"/>
                <a:gd name="T10" fmla="*/ 8 w 9"/>
                <a:gd name="T11" fmla="*/ 43 h 43"/>
                <a:gd name="T12" fmla="*/ 6 w 9"/>
                <a:gd name="T13" fmla="*/ 43 h 43"/>
                <a:gd name="T14" fmla="*/ 6 w 9"/>
                <a:gd name="T15" fmla="*/ 31 h 43"/>
                <a:gd name="T16" fmla="*/ 5 w 9"/>
                <a:gd name="T17" fmla="*/ 24 h 43"/>
                <a:gd name="T18" fmla="*/ 3 w 9"/>
                <a:gd name="T19" fmla="*/ 19 h 43"/>
                <a:gd name="T20" fmla="*/ 0 w 9"/>
                <a:gd name="T21" fmla="*/ 11 h 43"/>
                <a:gd name="T22" fmla="*/ 0 w 9"/>
                <a:gd name="T23" fmla="*/ 2 h 43"/>
                <a:gd name="T24" fmla="*/ 2 w 9"/>
                <a:gd name="T25" fmla="*/ 0 h 43"/>
                <a:gd name="T26" fmla="*/ 3 w 9"/>
                <a:gd name="T27" fmla="*/ 2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43"/>
                <a:gd name="T44" fmla="*/ 9 w 9"/>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43">
                  <a:moveTo>
                    <a:pt x="3" y="2"/>
                  </a:moveTo>
                  <a:lnTo>
                    <a:pt x="3" y="9"/>
                  </a:lnTo>
                  <a:lnTo>
                    <a:pt x="6" y="17"/>
                  </a:lnTo>
                  <a:lnTo>
                    <a:pt x="9" y="31"/>
                  </a:lnTo>
                  <a:lnTo>
                    <a:pt x="9" y="41"/>
                  </a:lnTo>
                  <a:lnTo>
                    <a:pt x="8" y="43"/>
                  </a:lnTo>
                  <a:lnTo>
                    <a:pt x="6" y="43"/>
                  </a:lnTo>
                  <a:lnTo>
                    <a:pt x="6" y="31"/>
                  </a:lnTo>
                  <a:lnTo>
                    <a:pt x="5" y="24"/>
                  </a:lnTo>
                  <a:lnTo>
                    <a:pt x="3" y="19"/>
                  </a:lnTo>
                  <a:lnTo>
                    <a:pt x="0" y="11"/>
                  </a:lnTo>
                  <a:lnTo>
                    <a:pt x="0" y="2"/>
                  </a:lnTo>
                  <a:lnTo>
                    <a:pt x="2"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9" name="Freeform 80"/>
            <p:cNvSpPr>
              <a:spLocks/>
            </p:cNvSpPr>
            <p:nvPr/>
          </p:nvSpPr>
          <p:spPr bwMode="auto">
            <a:xfrm>
              <a:off x="1589" y="1401"/>
              <a:ext cx="12" cy="24"/>
            </a:xfrm>
            <a:custGeom>
              <a:avLst/>
              <a:gdLst>
                <a:gd name="T0" fmla="*/ 6 w 12"/>
                <a:gd name="T1" fmla="*/ 3 h 24"/>
                <a:gd name="T2" fmla="*/ 1 w 12"/>
                <a:gd name="T3" fmla="*/ 7 h 24"/>
                <a:gd name="T4" fmla="*/ 3 w 12"/>
                <a:gd name="T5" fmla="*/ 10 h 24"/>
                <a:gd name="T6" fmla="*/ 4 w 12"/>
                <a:gd name="T7" fmla="*/ 15 h 24"/>
                <a:gd name="T8" fmla="*/ 9 w 12"/>
                <a:gd name="T9" fmla="*/ 18 h 24"/>
                <a:gd name="T10" fmla="*/ 12 w 12"/>
                <a:gd name="T11" fmla="*/ 19 h 24"/>
                <a:gd name="T12" fmla="*/ 12 w 12"/>
                <a:gd name="T13" fmla="*/ 24 h 24"/>
                <a:gd name="T14" fmla="*/ 6 w 12"/>
                <a:gd name="T15" fmla="*/ 21 h 24"/>
                <a:gd name="T16" fmla="*/ 1 w 12"/>
                <a:gd name="T17" fmla="*/ 18 h 24"/>
                <a:gd name="T18" fmla="*/ 0 w 12"/>
                <a:gd name="T19" fmla="*/ 12 h 24"/>
                <a:gd name="T20" fmla="*/ 0 w 12"/>
                <a:gd name="T21" fmla="*/ 6 h 24"/>
                <a:gd name="T22" fmla="*/ 4 w 12"/>
                <a:gd name="T23" fmla="*/ 0 h 24"/>
                <a:gd name="T24" fmla="*/ 6 w 12"/>
                <a:gd name="T25" fmla="*/ 3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4"/>
                <a:gd name="T41" fmla="*/ 12 w 1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4">
                  <a:moveTo>
                    <a:pt x="6" y="3"/>
                  </a:moveTo>
                  <a:lnTo>
                    <a:pt x="1" y="7"/>
                  </a:lnTo>
                  <a:lnTo>
                    <a:pt x="3" y="10"/>
                  </a:lnTo>
                  <a:lnTo>
                    <a:pt x="4" y="15"/>
                  </a:lnTo>
                  <a:lnTo>
                    <a:pt x="9" y="18"/>
                  </a:lnTo>
                  <a:lnTo>
                    <a:pt x="12" y="19"/>
                  </a:lnTo>
                  <a:lnTo>
                    <a:pt x="12" y="24"/>
                  </a:lnTo>
                  <a:lnTo>
                    <a:pt x="6" y="21"/>
                  </a:lnTo>
                  <a:lnTo>
                    <a:pt x="1" y="18"/>
                  </a:lnTo>
                  <a:lnTo>
                    <a:pt x="0" y="12"/>
                  </a:lnTo>
                  <a:lnTo>
                    <a:pt x="0" y="6"/>
                  </a:lnTo>
                  <a:lnTo>
                    <a:pt x="4" y="0"/>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0" name="Freeform 81"/>
            <p:cNvSpPr>
              <a:spLocks/>
            </p:cNvSpPr>
            <p:nvPr/>
          </p:nvSpPr>
          <p:spPr bwMode="auto">
            <a:xfrm>
              <a:off x="1646" y="1329"/>
              <a:ext cx="9" cy="22"/>
            </a:xfrm>
            <a:custGeom>
              <a:avLst/>
              <a:gdLst>
                <a:gd name="T0" fmla="*/ 6 w 9"/>
                <a:gd name="T1" fmla="*/ 0 h 22"/>
                <a:gd name="T2" fmla="*/ 9 w 9"/>
                <a:gd name="T3" fmla="*/ 5 h 22"/>
                <a:gd name="T4" fmla="*/ 9 w 9"/>
                <a:gd name="T5" fmla="*/ 6 h 22"/>
                <a:gd name="T6" fmla="*/ 6 w 9"/>
                <a:gd name="T7" fmla="*/ 9 h 22"/>
                <a:gd name="T8" fmla="*/ 7 w 9"/>
                <a:gd name="T9" fmla="*/ 15 h 22"/>
                <a:gd name="T10" fmla="*/ 7 w 9"/>
                <a:gd name="T11" fmla="*/ 18 h 22"/>
                <a:gd name="T12" fmla="*/ 2 w 9"/>
                <a:gd name="T13" fmla="*/ 22 h 22"/>
                <a:gd name="T14" fmla="*/ 0 w 9"/>
                <a:gd name="T15" fmla="*/ 18 h 22"/>
                <a:gd name="T16" fmla="*/ 6 w 9"/>
                <a:gd name="T17" fmla="*/ 15 h 22"/>
                <a:gd name="T18" fmla="*/ 5 w 9"/>
                <a:gd name="T19" fmla="*/ 9 h 22"/>
                <a:gd name="T20" fmla="*/ 6 w 9"/>
                <a:gd name="T21" fmla="*/ 5 h 22"/>
                <a:gd name="T22" fmla="*/ 5 w 9"/>
                <a:gd name="T23" fmla="*/ 0 h 22"/>
                <a:gd name="T24" fmla="*/ 6 w 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2"/>
                <a:gd name="T41" fmla="*/ 9 w 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2">
                  <a:moveTo>
                    <a:pt x="6" y="0"/>
                  </a:moveTo>
                  <a:lnTo>
                    <a:pt x="9" y="5"/>
                  </a:lnTo>
                  <a:lnTo>
                    <a:pt x="9" y="6"/>
                  </a:lnTo>
                  <a:lnTo>
                    <a:pt x="6" y="9"/>
                  </a:lnTo>
                  <a:lnTo>
                    <a:pt x="7" y="15"/>
                  </a:lnTo>
                  <a:lnTo>
                    <a:pt x="7" y="18"/>
                  </a:lnTo>
                  <a:lnTo>
                    <a:pt x="2" y="22"/>
                  </a:lnTo>
                  <a:lnTo>
                    <a:pt x="0" y="18"/>
                  </a:lnTo>
                  <a:lnTo>
                    <a:pt x="6" y="15"/>
                  </a:lnTo>
                  <a:lnTo>
                    <a:pt x="5" y="9"/>
                  </a:lnTo>
                  <a:lnTo>
                    <a:pt x="6" y="5"/>
                  </a:lnTo>
                  <a:lnTo>
                    <a:pt x="5"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1" name="Freeform 82"/>
            <p:cNvSpPr>
              <a:spLocks/>
            </p:cNvSpPr>
            <p:nvPr/>
          </p:nvSpPr>
          <p:spPr bwMode="auto">
            <a:xfrm>
              <a:off x="1687" y="1398"/>
              <a:ext cx="211" cy="19"/>
            </a:xfrm>
            <a:custGeom>
              <a:avLst/>
              <a:gdLst>
                <a:gd name="T0" fmla="*/ 2 w 211"/>
                <a:gd name="T1" fmla="*/ 16 h 19"/>
                <a:gd name="T2" fmla="*/ 19 w 211"/>
                <a:gd name="T3" fmla="*/ 13 h 19"/>
                <a:gd name="T4" fmla="*/ 38 w 211"/>
                <a:gd name="T5" fmla="*/ 12 h 19"/>
                <a:gd name="T6" fmla="*/ 62 w 211"/>
                <a:gd name="T7" fmla="*/ 9 h 19"/>
                <a:gd name="T8" fmla="*/ 74 w 211"/>
                <a:gd name="T9" fmla="*/ 6 h 19"/>
                <a:gd name="T10" fmla="*/ 85 w 211"/>
                <a:gd name="T11" fmla="*/ 3 h 19"/>
                <a:gd name="T12" fmla="*/ 107 w 211"/>
                <a:gd name="T13" fmla="*/ 2 h 19"/>
                <a:gd name="T14" fmla="*/ 147 w 211"/>
                <a:gd name="T15" fmla="*/ 0 h 19"/>
                <a:gd name="T16" fmla="*/ 186 w 211"/>
                <a:gd name="T17" fmla="*/ 0 h 19"/>
                <a:gd name="T18" fmla="*/ 194 w 211"/>
                <a:gd name="T19" fmla="*/ 0 h 19"/>
                <a:gd name="T20" fmla="*/ 210 w 211"/>
                <a:gd name="T21" fmla="*/ 2 h 19"/>
                <a:gd name="T22" fmla="*/ 211 w 211"/>
                <a:gd name="T23" fmla="*/ 3 h 19"/>
                <a:gd name="T24" fmla="*/ 211 w 211"/>
                <a:gd name="T25" fmla="*/ 5 h 19"/>
                <a:gd name="T26" fmla="*/ 211 w 211"/>
                <a:gd name="T27" fmla="*/ 7 h 19"/>
                <a:gd name="T28" fmla="*/ 208 w 211"/>
                <a:gd name="T29" fmla="*/ 7 h 19"/>
                <a:gd name="T30" fmla="*/ 194 w 211"/>
                <a:gd name="T31" fmla="*/ 7 h 19"/>
                <a:gd name="T32" fmla="*/ 186 w 211"/>
                <a:gd name="T33" fmla="*/ 7 h 19"/>
                <a:gd name="T34" fmla="*/ 147 w 211"/>
                <a:gd name="T35" fmla="*/ 6 h 19"/>
                <a:gd name="T36" fmla="*/ 107 w 211"/>
                <a:gd name="T37" fmla="*/ 7 h 19"/>
                <a:gd name="T38" fmla="*/ 87 w 211"/>
                <a:gd name="T39" fmla="*/ 10 h 19"/>
                <a:gd name="T40" fmla="*/ 74 w 211"/>
                <a:gd name="T41" fmla="*/ 13 h 19"/>
                <a:gd name="T42" fmla="*/ 62 w 211"/>
                <a:gd name="T43" fmla="*/ 15 h 19"/>
                <a:gd name="T44" fmla="*/ 38 w 211"/>
                <a:gd name="T45" fmla="*/ 16 h 19"/>
                <a:gd name="T46" fmla="*/ 2 w 211"/>
                <a:gd name="T47" fmla="*/ 19 h 19"/>
                <a:gd name="T48" fmla="*/ 0 w 211"/>
                <a:gd name="T49" fmla="*/ 18 h 19"/>
                <a:gd name="T50" fmla="*/ 2 w 211"/>
                <a:gd name="T51" fmla="*/ 16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1"/>
                <a:gd name="T79" fmla="*/ 0 h 19"/>
                <a:gd name="T80" fmla="*/ 211 w 211"/>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1" h="19">
                  <a:moveTo>
                    <a:pt x="2" y="16"/>
                  </a:moveTo>
                  <a:lnTo>
                    <a:pt x="19" y="13"/>
                  </a:lnTo>
                  <a:lnTo>
                    <a:pt x="38" y="12"/>
                  </a:lnTo>
                  <a:lnTo>
                    <a:pt x="62" y="9"/>
                  </a:lnTo>
                  <a:lnTo>
                    <a:pt x="74" y="6"/>
                  </a:lnTo>
                  <a:lnTo>
                    <a:pt x="85" y="3"/>
                  </a:lnTo>
                  <a:lnTo>
                    <a:pt x="107" y="2"/>
                  </a:lnTo>
                  <a:lnTo>
                    <a:pt x="147" y="0"/>
                  </a:lnTo>
                  <a:lnTo>
                    <a:pt x="186" y="0"/>
                  </a:lnTo>
                  <a:lnTo>
                    <a:pt x="194" y="0"/>
                  </a:lnTo>
                  <a:lnTo>
                    <a:pt x="210" y="2"/>
                  </a:lnTo>
                  <a:lnTo>
                    <a:pt x="211" y="3"/>
                  </a:lnTo>
                  <a:lnTo>
                    <a:pt x="211" y="5"/>
                  </a:lnTo>
                  <a:lnTo>
                    <a:pt x="211" y="7"/>
                  </a:lnTo>
                  <a:lnTo>
                    <a:pt x="208" y="7"/>
                  </a:lnTo>
                  <a:lnTo>
                    <a:pt x="194" y="7"/>
                  </a:lnTo>
                  <a:lnTo>
                    <a:pt x="186" y="7"/>
                  </a:lnTo>
                  <a:lnTo>
                    <a:pt x="147" y="6"/>
                  </a:lnTo>
                  <a:lnTo>
                    <a:pt x="107" y="7"/>
                  </a:lnTo>
                  <a:lnTo>
                    <a:pt x="87" y="10"/>
                  </a:lnTo>
                  <a:lnTo>
                    <a:pt x="74" y="13"/>
                  </a:lnTo>
                  <a:lnTo>
                    <a:pt x="62" y="15"/>
                  </a:lnTo>
                  <a:lnTo>
                    <a:pt x="38" y="16"/>
                  </a:lnTo>
                  <a:lnTo>
                    <a:pt x="2" y="19"/>
                  </a:lnTo>
                  <a:lnTo>
                    <a:pt x="0" y="18"/>
                  </a:lnTo>
                  <a:lnTo>
                    <a:pt x="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2" name="Freeform 83"/>
            <p:cNvSpPr>
              <a:spLocks/>
            </p:cNvSpPr>
            <p:nvPr/>
          </p:nvSpPr>
          <p:spPr bwMode="auto">
            <a:xfrm>
              <a:off x="1890" y="1401"/>
              <a:ext cx="13" cy="73"/>
            </a:xfrm>
            <a:custGeom>
              <a:avLst/>
              <a:gdLst>
                <a:gd name="T0" fmla="*/ 13 w 13"/>
                <a:gd name="T1" fmla="*/ 3 h 73"/>
                <a:gd name="T2" fmla="*/ 11 w 13"/>
                <a:gd name="T3" fmla="*/ 24 h 73"/>
                <a:gd name="T4" fmla="*/ 8 w 13"/>
                <a:gd name="T5" fmla="*/ 44 h 73"/>
                <a:gd name="T6" fmla="*/ 7 w 13"/>
                <a:gd name="T7" fmla="*/ 57 h 73"/>
                <a:gd name="T8" fmla="*/ 4 w 13"/>
                <a:gd name="T9" fmla="*/ 73 h 73"/>
                <a:gd name="T10" fmla="*/ 0 w 13"/>
                <a:gd name="T11" fmla="*/ 63 h 73"/>
                <a:gd name="T12" fmla="*/ 1 w 13"/>
                <a:gd name="T13" fmla="*/ 54 h 73"/>
                <a:gd name="T14" fmla="*/ 4 w 13"/>
                <a:gd name="T15" fmla="*/ 43 h 73"/>
                <a:gd name="T16" fmla="*/ 7 w 13"/>
                <a:gd name="T17" fmla="*/ 3 h 73"/>
                <a:gd name="T18" fmla="*/ 7 w 13"/>
                <a:gd name="T19" fmla="*/ 0 h 73"/>
                <a:gd name="T20" fmla="*/ 10 w 13"/>
                <a:gd name="T21" fmla="*/ 0 h 73"/>
                <a:gd name="T22" fmla="*/ 13 w 13"/>
                <a:gd name="T23" fmla="*/ 3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73"/>
                <a:gd name="T38" fmla="*/ 13 w 13"/>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73">
                  <a:moveTo>
                    <a:pt x="13" y="3"/>
                  </a:moveTo>
                  <a:lnTo>
                    <a:pt x="11" y="24"/>
                  </a:lnTo>
                  <a:lnTo>
                    <a:pt x="8" y="44"/>
                  </a:lnTo>
                  <a:lnTo>
                    <a:pt x="7" y="57"/>
                  </a:lnTo>
                  <a:lnTo>
                    <a:pt x="4" y="73"/>
                  </a:lnTo>
                  <a:lnTo>
                    <a:pt x="0" y="63"/>
                  </a:lnTo>
                  <a:lnTo>
                    <a:pt x="1" y="54"/>
                  </a:lnTo>
                  <a:lnTo>
                    <a:pt x="4" y="43"/>
                  </a:lnTo>
                  <a:lnTo>
                    <a:pt x="7" y="3"/>
                  </a:lnTo>
                  <a:lnTo>
                    <a:pt x="7" y="0"/>
                  </a:lnTo>
                  <a:lnTo>
                    <a:pt x="10" y="0"/>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3" name="Freeform 84"/>
            <p:cNvSpPr>
              <a:spLocks/>
            </p:cNvSpPr>
            <p:nvPr/>
          </p:nvSpPr>
          <p:spPr bwMode="auto">
            <a:xfrm>
              <a:off x="1821" y="1420"/>
              <a:ext cx="6" cy="25"/>
            </a:xfrm>
            <a:custGeom>
              <a:avLst/>
              <a:gdLst>
                <a:gd name="T0" fmla="*/ 6 w 6"/>
                <a:gd name="T1" fmla="*/ 3 h 25"/>
                <a:gd name="T2" fmla="*/ 4 w 6"/>
                <a:gd name="T3" fmla="*/ 9 h 25"/>
                <a:gd name="T4" fmla="*/ 3 w 6"/>
                <a:gd name="T5" fmla="*/ 25 h 25"/>
                <a:gd name="T6" fmla="*/ 1 w 6"/>
                <a:gd name="T7" fmla="*/ 25 h 25"/>
                <a:gd name="T8" fmla="*/ 0 w 6"/>
                <a:gd name="T9" fmla="*/ 24 h 25"/>
                <a:gd name="T10" fmla="*/ 0 w 6"/>
                <a:gd name="T11" fmla="*/ 9 h 25"/>
                <a:gd name="T12" fmla="*/ 3 w 6"/>
                <a:gd name="T13" fmla="*/ 0 h 25"/>
                <a:gd name="T14" fmla="*/ 3 w 6"/>
                <a:gd name="T15" fmla="*/ 0 h 25"/>
                <a:gd name="T16" fmla="*/ 4 w 6"/>
                <a:gd name="T17" fmla="*/ 0 h 25"/>
                <a:gd name="T18" fmla="*/ 6 w 6"/>
                <a:gd name="T19" fmla="*/ 3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5"/>
                <a:gd name="T32" fmla="*/ 6 w 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5">
                  <a:moveTo>
                    <a:pt x="6" y="3"/>
                  </a:moveTo>
                  <a:lnTo>
                    <a:pt x="4" y="9"/>
                  </a:lnTo>
                  <a:lnTo>
                    <a:pt x="3" y="25"/>
                  </a:lnTo>
                  <a:lnTo>
                    <a:pt x="1" y="25"/>
                  </a:lnTo>
                  <a:lnTo>
                    <a:pt x="0" y="24"/>
                  </a:lnTo>
                  <a:lnTo>
                    <a:pt x="0" y="9"/>
                  </a:lnTo>
                  <a:lnTo>
                    <a:pt x="3" y="0"/>
                  </a:lnTo>
                  <a:lnTo>
                    <a:pt x="4" y="0"/>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4" name="Freeform 85"/>
            <p:cNvSpPr>
              <a:spLocks/>
            </p:cNvSpPr>
            <p:nvPr/>
          </p:nvSpPr>
          <p:spPr bwMode="auto">
            <a:xfrm>
              <a:off x="1822" y="1417"/>
              <a:ext cx="66" cy="6"/>
            </a:xfrm>
            <a:custGeom>
              <a:avLst/>
              <a:gdLst>
                <a:gd name="T0" fmla="*/ 2 w 66"/>
                <a:gd name="T1" fmla="*/ 2 h 6"/>
                <a:gd name="T2" fmla="*/ 24 w 66"/>
                <a:gd name="T3" fmla="*/ 0 h 6"/>
                <a:gd name="T4" fmla="*/ 46 w 66"/>
                <a:gd name="T5" fmla="*/ 2 h 6"/>
                <a:gd name="T6" fmla="*/ 66 w 66"/>
                <a:gd name="T7" fmla="*/ 3 h 6"/>
                <a:gd name="T8" fmla="*/ 66 w 66"/>
                <a:gd name="T9" fmla="*/ 5 h 6"/>
                <a:gd name="T10" fmla="*/ 66 w 66"/>
                <a:gd name="T11" fmla="*/ 6 h 6"/>
                <a:gd name="T12" fmla="*/ 46 w 66"/>
                <a:gd name="T13" fmla="*/ 6 h 6"/>
                <a:gd name="T14" fmla="*/ 24 w 66"/>
                <a:gd name="T15" fmla="*/ 5 h 6"/>
                <a:gd name="T16" fmla="*/ 3 w 66"/>
                <a:gd name="T17" fmla="*/ 6 h 6"/>
                <a:gd name="T18" fmla="*/ 0 w 66"/>
                <a:gd name="T19" fmla="*/ 5 h 6"/>
                <a:gd name="T20" fmla="*/ 0 w 66"/>
                <a:gd name="T21" fmla="*/ 3 h 6"/>
                <a:gd name="T22" fmla="*/ 2 w 66"/>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
                <a:gd name="T38" fmla="*/ 66 w 6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
                  <a:moveTo>
                    <a:pt x="2" y="2"/>
                  </a:moveTo>
                  <a:lnTo>
                    <a:pt x="24" y="0"/>
                  </a:lnTo>
                  <a:lnTo>
                    <a:pt x="46" y="2"/>
                  </a:lnTo>
                  <a:lnTo>
                    <a:pt x="66" y="3"/>
                  </a:lnTo>
                  <a:lnTo>
                    <a:pt x="66" y="5"/>
                  </a:lnTo>
                  <a:lnTo>
                    <a:pt x="66" y="6"/>
                  </a:lnTo>
                  <a:lnTo>
                    <a:pt x="46" y="6"/>
                  </a:lnTo>
                  <a:lnTo>
                    <a:pt x="24" y="5"/>
                  </a:lnTo>
                  <a:lnTo>
                    <a:pt x="3" y="6"/>
                  </a:lnTo>
                  <a:lnTo>
                    <a:pt x="0" y="5"/>
                  </a:lnTo>
                  <a:lnTo>
                    <a:pt x="0" y="3"/>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5" name="Freeform 86"/>
            <p:cNvSpPr>
              <a:spLocks/>
            </p:cNvSpPr>
            <p:nvPr/>
          </p:nvSpPr>
          <p:spPr bwMode="auto">
            <a:xfrm>
              <a:off x="1846" y="1430"/>
              <a:ext cx="38" cy="14"/>
            </a:xfrm>
            <a:custGeom>
              <a:avLst/>
              <a:gdLst>
                <a:gd name="T0" fmla="*/ 3 w 38"/>
                <a:gd name="T1" fmla="*/ 3 h 14"/>
                <a:gd name="T2" fmla="*/ 3 w 38"/>
                <a:gd name="T3" fmla="*/ 11 h 14"/>
                <a:gd name="T4" fmla="*/ 5 w 38"/>
                <a:gd name="T5" fmla="*/ 8 h 14"/>
                <a:gd name="T6" fmla="*/ 8 w 38"/>
                <a:gd name="T7" fmla="*/ 3 h 14"/>
                <a:gd name="T8" fmla="*/ 8 w 38"/>
                <a:gd name="T9" fmla="*/ 2 h 14"/>
                <a:gd name="T10" fmla="*/ 10 w 38"/>
                <a:gd name="T11" fmla="*/ 0 h 14"/>
                <a:gd name="T12" fmla="*/ 17 w 38"/>
                <a:gd name="T13" fmla="*/ 0 h 14"/>
                <a:gd name="T14" fmla="*/ 29 w 38"/>
                <a:gd name="T15" fmla="*/ 0 h 14"/>
                <a:gd name="T16" fmla="*/ 36 w 38"/>
                <a:gd name="T17" fmla="*/ 2 h 14"/>
                <a:gd name="T18" fmla="*/ 38 w 38"/>
                <a:gd name="T19" fmla="*/ 3 h 14"/>
                <a:gd name="T20" fmla="*/ 36 w 38"/>
                <a:gd name="T21" fmla="*/ 5 h 14"/>
                <a:gd name="T22" fmla="*/ 29 w 38"/>
                <a:gd name="T23" fmla="*/ 8 h 14"/>
                <a:gd name="T24" fmla="*/ 17 w 38"/>
                <a:gd name="T25" fmla="*/ 8 h 14"/>
                <a:gd name="T26" fmla="*/ 13 w 38"/>
                <a:gd name="T27" fmla="*/ 8 h 14"/>
                <a:gd name="T28" fmla="*/ 10 w 38"/>
                <a:gd name="T29" fmla="*/ 11 h 14"/>
                <a:gd name="T30" fmla="*/ 7 w 38"/>
                <a:gd name="T31" fmla="*/ 12 h 14"/>
                <a:gd name="T32" fmla="*/ 1 w 38"/>
                <a:gd name="T33" fmla="*/ 14 h 14"/>
                <a:gd name="T34" fmla="*/ 0 w 38"/>
                <a:gd name="T35" fmla="*/ 12 h 14"/>
                <a:gd name="T36" fmla="*/ 1 w 38"/>
                <a:gd name="T37" fmla="*/ 2 h 14"/>
                <a:gd name="T38" fmla="*/ 3 w 38"/>
                <a:gd name="T39" fmla="*/ 2 h 14"/>
                <a:gd name="T40" fmla="*/ 3 w 38"/>
                <a:gd name="T41" fmla="*/ 3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14"/>
                <a:gd name="T65" fmla="*/ 38 w 38"/>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14">
                  <a:moveTo>
                    <a:pt x="3" y="3"/>
                  </a:moveTo>
                  <a:lnTo>
                    <a:pt x="3" y="11"/>
                  </a:lnTo>
                  <a:lnTo>
                    <a:pt x="5" y="8"/>
                  </a:lnTo>
                  <a:lnTo>
                    <a:pt x="8" y="3"/>
                  </a:lnTo>
                  <a:lnTo>
                    <a:pt x="8" y="2"/>
                  </a:lnTo>
                  <a:lnTo>
                    <a:pt x="10" y="0"/>
                  </a:lnTo>
                  <a:lnTo>
                    <a:pt x="17" y="0"/>
                  </a:lnTo>
                  <a:lnTo>
                    <a:pt x="29" y="0"/>
                  </a:lnTo>
                  <a:lnTo>
                    <a:pt x="36" y="2"/>
                  </a:lnTo>
                  <a:lnTo>
                    <a:pt x="38" y="3"/>
                  </a:lnTo>
                  <a:lnTo>
                    <a:pt x="36" y="5"/>
                  </a:lnTo>
                  <a:lnTo>
                    <a:pt x="29" y="8"/>
                  </a:lnTo>
                  <a:lnTo>
                    <a:pt x="17" y="8"/>
                  </a:lnTo>
                  <a:lnTo>
                    <a:pt x="13" y="8"/>
                  </a:lnTo>
                  <a:lnTo>
                    <a:pt x="10" y="11"/>
                  </a:lnTo>
                  <a:lnTo>
                    <a:pt x="7" y="12"/>
                  </a:lnTo>
                  <a:lnTo>
                    <a:pt x="1" y="14"/>
                  </a:lnTo>
                  <a:lnTo>
                    <a:pt x="0" y="12"/>
                  </a:lnTo>
                  <a:lnTo>
                    <a:pt x="1" y="2"/>
                  </a:lnTo>
                  <a:lnTo>
                    <a:pt x="3" y="2"/>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6" name="Freeform 87"/>
            <p:cNvSpPr>
              <a:spLocks/>
            </p:cNvSpPr>
            <p:nvPr/>
          </p:nvSpPr>
          <p:spPr bwMode="auto">
            <a:xfrm>
              <a:off x="1674" y="1438"/>
              <a:ext cx="204" cy="16"/>
            </a:xfrm>
            <a:custGeom>
              <a:avLst/>
              <a:gdLst>
                <a:gd name="T0" fmla="*/ 0 w 204"/>
                <a:gd name="T1" fmla="*/ 0 h 16"/>
                <a:gd name="T2" fmla="*/ 51 w 204"/>
                <a:gd name="T3" fmla="*/ 1 h 16"/>
                <a:gd name="T4" fmla="*/ 148 w 204"/>
                <a:gd name="T5" fmla="*/ 6 h 16"/>
                <a:gd name="T6" fmla="*/ 176 w 204"/>
                <a:gd name="T7" fmla="*/ 7 h 16"/>
                <a:gd name="T8" fmla="*/ 201 w 204"/>
                <a:gd name="T9" fmla="*/ 9 h 16"/>
                <a:gd name="T10" fmla="*/ 202 w 204"/>
                <a:gd name="T11" fmla="*/ 10 h 16"/>
                <a:gd name="T12" fmla="*/ 204 w 204"/>
                <a:gd name="T13" fmla="*/ 11 h 16"/>
                <a:gd name="T14" fmla="*/ 202 w 204"/>
                <a:gd name="T15" fmla="*/ 14 h 16"/>
                <a:gd name="T16" fmla="*/ 201 w 204"/>
                <a:gd name="T17" fmla="*/ 16 h 16"/>
                <a:gd name="T18" fmla="*/ 176 w 204"/>
                <a:gd name="T19" fmla="*/ 14 h 16"/>
                <a:gd name="T20" fmla="*/ 147 w 204"/>
                <a:gd name="T21" fmla="*/ 13 h 16"/>
                <a:gd name="T22" fmla="*/ 51 w 204"/>
                <a:gd name="T23" fmla="*/ 6 h 16"/>
                <a:gd name="T24" fmla="*/ 25 w 204"/>
                <a:gd name="T25" fmla="*/ 3 h 16"/>
                <a:gd name="T26" fmla="*/ 0 w 204"/>
                <a:gd name="T27" fmla="*/ 1 h 16"/>
                <a:gd name="T28" fmla="*/ 0 w 204"/>
                <a:gd name="T29" fmla="*/ 0 h 16"/>
                <a:gd name="T30" fmla="*/ 0 w 204"/>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4"/>
                <a:gd name="T49" fmla="*/ 0 h 16"/>
                <a:gd name="T50" fmla="*/ 204 w 20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4" h="16">
                  <a:moveTo>
                    <a:pt x="0" y="0"/>
                  </a:moveTo>
                  <a:lnTo>
                    <a:pt x="51" y="1"/>
                  </a:lnTo>
                  <a:lnTo>
                    <a:pt x="148" y="6"/>
                  </a:lnTo>
                  <a:lnTo>
                    <a:pt x="176" y="7"/>
                  </a:lnTo>
                  <a:lnTo>
                    <a:pt x="201" y="9"/>
                  </a:lnTo>
                  <a:lnTo>
                    <a:pt x="202" y="10"/>
                  </a:lnTo>
                  <a:lnTo>
                    <a:pt x="204" y="11"/>
                  </a:lnTo>
                  <a:lnTo>
                    <a:pt x="202" y="14"/>
                  </a:lnTo>
                  <a:lnTo>
                    <a:pt x="201" y="16"/>
                  </a:lnTo>
                  <a:lnTo>
                    <a:pt x="176" y="14"/>
                  </a:lnTo>
                  <a:lnTo>
                    <a:pt x="147" y="13"/>
                  </a:lnTo>
                  <a:lnTo>
                    <a:pt x="51" y="6"/>
                  </a:lnTo>
                  <a:lnTo>
                    <a:pt x="25" y="3"/>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7" name="Freeform 88"/>
            <p:cNvSpPr>
              <a:spLocks/>
            </p:cNvSpPr>
            <p:nvPr/>
          </p:nvSpPr>
          <p:spPr bwMode="auto">
            <a:xfrm>
              <a:off x="1643" y="1488"/>
              <a:ext cx="185" cy="13"/>
            </a:xfrm>
            <a:custGeom>
              <a:avLst/>
              <a:gdLst>
                <a:gd name="T0" fmla="*/ 2 w 185"/>
                <a:gd name="T1" fmla="*/ 0 h 13"/>
                <a:gd name="T2" fmla="*/ 35 w 185"/>
                <a:gd name="T3" fmla="*/ 0 h 13"/>
                <a:gd name="T4" fmla="*/ 91 w 185"/>
                <a:gd name="T5" fmla="*/ 3 h 13"/>
                <a:gd name="T6" fmla="*/ 118 w 185"/>
                <a:gd name="T7" fmla="*/ 4 h 13"/>
                <a:gd name="T8" fmla="*/ 147 w 185"/>
                <a:gd name="T9" fmla="*/ 5 h 13"/>
                <a:gd name="T10" fmla="*/ 166 w 185"/>
                <a:gd name="T11" fmla="*/ 7 h 13"/>
                <a:gd name="T12" fmla="*/ 185 w 185"/>
                <a:gd name="T13" fmla="*/ 8 h 13"/>
                <a:gd name="T14" fmla="*/ 185 w 185"/>
                <a:gd name="T15" fmla="*/ 10 h 13"/>
                <a:gd name="T16" fmla="*/ 185 w 185"/>
                <a:gd name="T17" fmla="*/ 11 h 13"/>
                <a:gd name="T18" fmla="*/ 166 w 185"/>
                <a:gd name="T19" fmla="*/ 13 h 13"/>
                <a:gd name="T20" fmla="*/ 147 w 185"/>
                <a:gd name="T21" fmla="*/ 13 h 13"/>
                <a:gd name="T22" fmla="*/ 91 w 185"/>
                <a:gd name="T23" fmla="*/ 10 h 13"/>
                <a:gd name="T24" fmla="*/ 65 w 185"/>
                <a:gd name="T25" fmla="*/ 8 h 13"/>
                <a:gd name="T26" fmla="*/ 35 w 185"/>
                <a:gd name="T27" fmla="*/ 7 h 13"/>
                <a:gd name="T28" fmla="*/ 3 w 185"/>
                <a:gd name="T29" fmla="*/ 5 h 13"/>
                <a:gd name="T30" fmla="*/ 0 w 185"/>
                <a:gd name="T31" fmla="*/ 3 h 13"/>
                <a:gd name="T32" fmla="*/ 0 w 185"/>
                <a:gd name="T33" fmla="*/ 1 h 13"/>
                <a:gd name="T34" fmla="*/ 2 w 185"/>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13"/>
                <a:gd name="T56" fmla="*/ 185 w 185"/>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13">
                  <a:moveTo>
                    <a:pt x="2" y="0"/>
                  </a:moveTo>
                  <a:lnTo>
                    <a:pt x="35" y="0"/>
                  </a:lnTo>
                  <a:lnTo>
                    <a:pt x="91" y="3"/>
                  </a:lnTo>
                  <a:lnTo>
                    <a:pt x="118" y="4"/>
                  </a:lnTo>
                  <a:lnTo>
                    <a:pt x="147" y="5"/>
                  </a:lnTo>
                  <a:lnTo>
                    <a:pt x="166" y="7"/>
                  </a:lnTo>
                  <a:lnTo>
                    <a:pt x="185" y="8"/>
                  </a:lnTo>
                  <a:lnTo>
                    <a:pt x="185" y="10"/>
                  </a:lnTo>
                  <a:lnTo>
                    <a:pt x="185" y="11"/>
                  </a:lnTo>
                  <a:lnTo>
                    <a:pt x="166" y="13"/>
                  </a:lnTo>
                  <a:lnTo>
                    <a:pt x="147" y="13"/>
                  </a:lnTo>
                  <a:lnTo>
                    <a:pt x="91" y="10"/>
                  </a:lnTo>
                  <a:lnTo>
                    <a:pt x="65" y="8"/>
                  </a:lnTo>
                  <a:lnTo>
                    <a:pt x="35" y="7"/>
                  </a:lnTo>
                  <a:lnTo>
                    <a:pt x="3" y="5"/>
                  </a:lnTo>
                  <a:lnTo>
                    <a:pt x="0" y="3"/>
                  </a:lnTo>
                  <a:lnTo>
                    <a:pt x="0"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8" name="Freeform 89"/>
            <p:cNvSpPr>
              <a:spLocks/>
            </p:cNvSpPr>
            <p:nvPr/>
          </p:nvSpPr>
          <p:spPr bwMode="auto">
            <a:xfrm>
              <a:off x="1884" y="1452"/>
              <a:ext cx="23" cy="41"/>
            </a:xfrm>
            <a:custGeom>
              <a:avLst/>
              <a:gdLst>
                <a:gd name="T0" fmla="*/ 1 w 23"/>
                <a:gd name="T1" fmla="*/ 0 h 41"/>
                <a:gd name="T2" fmla="*/ 4 w 23"/>
                <a:gd name="T3" fmla="*/ 6 h 41"/>
                <a:gd name="T4" fmla="*/ 6 w 23"/>
                <a:gd name="T5" fmla="*/ 12 h 41"/>
                <a:gd name="T6" fmla="*/ 9 w 23"/>
                <a:gd name="T7" fmla="*/ 17 h 41"/>
                <a:gd name="T8" fmla="*/ 13 w 23"/>
                <a:gd name="T9" fmla="*/ 21 h 41"/>
                <a:gd name="T10" fmla="*/ 23 w 23"/>
                <a:gd name="T11" fmla="*/ 39 h 41"/>
                <a:gd name="T12" fmla="*/ 23 w 23"/>
                <a:gd name="T13" fmla="*/ 40 h 41"/>
                <a:gd name="T14" fmla="*/ 22 w 23"/>
                <a:gd name="T15" fmla="*/ 41 h 41"/>
                <a:gd name="T16" fmla="*/ 19 w 23"/>
                <a:gd name="T17" fmla="*/ 39 h 41"/>
                <a:gd name="T18" fmla="*/ 17 w 23"/>
                <a:gd name="T19" fmla="*/ 34 h 41"/>
                <a:gd name="T20" fmla="*/ 16 w 23"/>
                <a:gd name="T21" fmla="*/ 31 h 41"/>
                <a:gd name="T22" fmla="*/ 10 w 23"/>
                <a:gd name="T23" fmla="*/ 24 h 41"/>
                <a:gd name="T24" fmla="*/ 4 w 23"/>
                <a:gd name="T25" fmla="*/ 14 h 41"/>
                <a:gd name="T26" fmla="*/ 0 w 23"/>
                <a:gd name="T27" fmla="*/ 2 h 41"/>
                <a:gd name="T28" fmla="*/ 0 w 23"/>
                <a:gd name="T29" fmla="*/ 0 h 41"/>
                <a:gd name="T30" fmla="*/ 1 w 23"/>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41"/>
                <a:gd name="T50" fmla="*/ 23 w 23"/>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41">
                  <a:moveTo>
                    <a:pt x="1" y="0"/>
                  </a:moveTo>
                  <a:lnTo>
                    <a:pt x="4" y="6"/>
                  </a:lnTo>
                  <a:lnTo>
                    <a:pt x="6" y="12"/>
                  </a:lnTo>
                  <a:lnTo>
                    <a:pt x="9" y="17"/>
                  </a:lnTo>
                  <a:lnTo>
                    <a:pt x="13" y="21"/>
                  </a:lnTo>
                  <a:lnTo>
                    <a:pt x="23" y="39"/>
                  </a:lnTo>
                  <a:lnTo>
                    <a:pt x="23" y="40"/>
                  </a:lnTo>
                  <a:lnTo>
                    <a:pt x="22" y="41"/>
                  </a:lnTo>
                  <a:lnTo>
                    <a:pt x="19" y="39"/>
                  </a:lnTo>
                  <a:lnTo>
                    <a:pt x="17" y="34"/>
                  </a:lnTo>
                  <a:lnTo>
                    <a:pt x="16" y="31"/>
                  </a:lnTo>
                  <a:lnTo>
                    <a:pt x="10" y="24"/>
                  </a:lnTo>
                  <a:lnTo>
                    <a:pt x="4" y="14"/>
                  </a:lnTo>
                  <a:lnTo>
                    <a:pt x="0" y="2"/>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9" name="Freeform 90"/>
            <p:cNvSpPr>
              <a:spLocks/>
            </p:cNvSpPr>
            <p:nvPr/>
          </p:nvSpPr>
          <p:spPr bwMode="auto">
            <a:xfrm>
              <a:off x="1894" y="1499"/>
              <a:ext cx="15" cy="15"/>
            </a:xfrm>
            <a:custGeom>
              <a:avLst/>
              <a:gdLst>
                <a:gd name="T0" fmla="*/ 15 w 15"/>
                <a:gd name="T1" fmla="*/ 2 h 15"/>
                <a:gd name="T2" fmla="*/ 12 w 15"/>
                <a:gd name="T3" fmla="*/ 5 h 15"/>
                <a:gd name="T4" fmla="*/ 10 w 15"/>
                <a:gd name="T5" fmla="*/ 9 h 15"/>
                <a:gd name="T6" fmla="*/ 4 w 15"/>
                <a:gd name="T7" fmla="*/ 15 h 15"/>
                <a:gd name="T8" fmla="*/ 0 w 15"/>
                <a:gd name="T9" fmla="*/ 15 h 15"/>
                <a:gd name="T10" fmla="*/ 0 w 15"/>
                <a:gd name="T11" fmla="*/ 14 h 15"/>
                <a:gd name="T12" fmla="*/ 0 w 15"/>
                <a:gd name="T13" fmla="*/ 12 h 15"/>
                <a:gd name="T14" fmla="*/ 13 w 15"/>
                <a:gd name="T15" fmla="*/ 0 h 15"/>
                <a:gd name="T16" fmla="*/ 15 w 15"/>
                <a:gd name="T17" fmla="*/ 0 h 15"/>
                <a:gd name="T18" fmla="*/ 15 w 15"/>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15" y="2"/>
                  </a:moveTo>
                  <a:lnTo>
                    <a:pt x="12" y="5"/>
                  </a:lnTo>
                  <a:lnTo>
                    <a:pt x="10" y="9"/>
                  </a:lnTo>
                  <a:lnTo>
                    <a:pt x="4" y="15"/>
                  </a:lnTo>
                  <a:lnTo>
                    <a:pt x="0" y="15"/>
                  </a:lnTo>
                  <a:lnTo>
                    <a:pt x="0" y="14"/>
                  </a:lnTo>
                  <a:lnTo>
                    <a:pt x="0" y="12"/>
                  </a:lnTo>
                  <a:lnTo>
                    <a:pt x="13" y="0"/>
                  </a:lnTo>
                  <a:lnTo>
                    <a:pt x="15" y="0"/>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0" name="Freeform 91"/>
            <p:cNvSpPr>
              <a:spLocks/>
            </p:cNvSpPr>
            <p:nvPr/>
          </p:nvSpPr>
          <p:spPr bwMode="auto">
            <a:xfrm>
              <a:off x="1640" y="1505"/>
              <a:ext cx="258" cy="10"/>
            </a:xfrm>
            <a:custGeom>
              <a:avLst/>
              <a:gdLst>
                <a:gd name="T0" fmla="*/ 2 w 258"/>
                <a:gd name="T1" fmla="*/ 2 h 10"/>
                <a:gd name="T2" fmla="*/ 16 w 258"/>
                <a:gd name="T3" fmla="*/ 3 h 10"/>
                <a:gd name="T4" fmla="*/ 27 w 258"/>
                <a:gd name="T5" fmla="*/ 0 h 10"/>
                <a:gd name="T6" fmla="*/ 37 w 258"/>
                <a:gd name="T7" fmla="*/ 0 h 10"/>
                <a:gd name="T8" fmla="*/ 59 w 258"/>
                <a:gd name="T9" fmla="*/ 0 h 10"/>
                <a:gd name="T10" fmla="*/ 68 w 258"/>
                <a:gd name="T11" fmla="*/ 0 h 10"/>
                <a:gd name="T12" fmla="*/ 163 w 258"/>
                <a:gd name="T13" fmla="*/ 2 h 10"/>
                <a:gd name="T14" fmla="*/ 170 w 258"/>
                <a:gd name="T15" fmla="*/ 2 h 10"/>
                <a:gd name="T16" fmla="*/ 175 w 258"/>
                <a:gd name="T17" fmla="*/ 2 h 10"/>
                <a:gd name="T18" fmla="*/ 198 w 258"/>
                <a:gd name="T19" fmla="*/ 3 h 10"/>
                <a:gd name="T20" fmla="*/ 201 w 258"/>
                <a:gd name="T21" fmla="*/ 3 h 10"/>
                <a:gd name="T22" fmla="*/ 253 w 258"/>
                <a:gd name="T23" fmla="*/ 5 h 10"/>
                <a:gd name="T24" fmla="*/ 258 w 258"/>
                <a:gd name="T25" fmla="*/ 5 h 10"/>
                <a:gd name="T26" fmla="*/ 255 w 258"/>
                <a:gd name="T27" fmla="*/ 10 h 10"/>
                <a:gd name="T28" fmla="*/ 253 w 258"/>
                <a:gd name="T29" fmla="*/ 10 h 10"/>
                <a:gd name="T30" fmla="*/ 228 w 258"/>
                <a:gd name="T31" fmla="*/ 9 h 10"/>
                <a:gd name="T32" fmla="*/ 201 w 258"/>
                <a:gd name="T33" fmla="*/ 8 h 10"/>
                <a:gd name="T34" fmla="*/ 198 w 258"/>
                <a:gd name="T35" fmla="*/ 8 h 10"/>
                <a:gd name="T36" fmla="*/ 175 w 258"/>
                <a:gd name="T37" fmla="*/ 8 h 10"/>
                <a:gd name="T38" fmla="*/ 170 w 258"/>
                <a:gd name="T39" fmla="*/ 6 h 10"/>
                <a:gd name="T40" fmla="*/ 163 w 258"/>
                <a:gd name="T41" fmla="*/ 8 h 10"/>
                <a:gd name="T42" fmla="*/ 68 w 258"/>
                <a:gd name="T43" fmla="*/ 5 h 10"/>
                <a:gd name="T44" fmla="*/ 59 w 258"/>
                <a:gd name="T45" fmla="*/ 5 h 10"/>
                <a:gd name="T46" fmla="*/ 37 w 258"/>
                <a:gd name="T47" fmla="*/ 3 h 10"/>
                <a:gd name="T48" fmla="*/ 16 w 258"/>
                <a:gd name="T49" fmla="*/ 6 h 10"/>
                <a:gd name="T50" fmla="*/ 2 w 258"/>
                <a:gd name="T51" fmla="*/ 6 h 10"/>
                <a:gd name="T52" fmla="*/ 0 w 258"/>
                <a:gd name="T53" fmla="*/ 3 h 10"/>
                <a:gd name="T54" fmla="*/ 0 w 258"/>
                <a:gd name="T55" fmla="*/ 2 h 10"/>
                <a:gd name="T56" fmla="*/ 2 w 258"/>
                <a:gd name="T57" fmla="*/ 2 h 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8"/>
                <a:gd name="T88" fmla="*/ 0 h 10"/>
                <a:gd name="T89" fmla="*/ 258 w 258"/>
                <a:gd name="T90" fmla="*/ 10 h 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8" h="10">
                  <a:moveTo>
                    <a:pt x="2" y="2"/>
                  </a:moveTo>
                  <a:lnTo>
                    <a:pt x="16" y="3"/>
                  </a:lnTo>
                  <a:lnTo>
                    <a:pt x="27" y="0"/>
                  </a:lnTo>
                  <a:lnTo>
                    <a:pt x="37" y="0"/>
                  </a:lnTo>
                  <a:lnTo>
                    <a:pt x="59" y="0"/>
                  </a:lnTo>
                  <a:lnTo>
                    <a:pt x="68" y="0"/>
                  </a:lnTo>
                  <a:lnTo>
                    <a:pt x="163" y="2"/>
                  </a:lnTo>
                  <a:lnTo>
                    <a:pt x="170" y="2"/>
                  </a:lnTo>
                  <a:lnTo>
                    <a:pt x="175" y="2"/>
                  </a:lnTo>
                  <a:lnTo>
                    <a:pt x="198" y="3"/>
                  </a:lnTo>
                  <a:lnTo>
                    <a:pt x="201" y="3"/>
                  </a:lnTo>
                  <a:lnTo>
                    <a:pt x="253" y="5"/>
                  </a:lnTo>
                  <a:lnTo>
                    <a:pt x="258" y="5"/>
                  </a:lnTo>
                  <a:lnTo>
                    <a:pt x="255" y="10"/>
                  </a:lnTo>
                  <a:lnTo>
                    <a:pt x="253" y="10"/>
                  </a:lnTo>
                  <a:lnTo>
                    <a:pt x="228" y="9"/>
                  </a:lnTo>
                  <a:lnTo>
                    <a:pt x="201" y="8"/>
                  </a:lnTo>
                  <a:lnTo>
                    <a:pt x="198" y="8"/>
                  </a:lnTo>
                  <a:lnTo>
                    <a:pt x="175" y="8"/>
                  </a:lnTo>
                  <a:lnTo>
                    <a:pt x="170" y="6"/>
                  </a:lnTo>
                  <a:lnTo>
                    <a:pt x="163" y="8"/>
                  </a:lnTo>
                  <a:lnTo>
                    <a:pt x="68" y="5"/>
                  </a:lnTo>
                  <a:lnTo>
                    <a:pt x="59" y="5"/>
                  </a:lnTo>
                  <a:lnTo>
                    <a:pt x="37" y="3"/>
                  </a:lnTo>
                  <a:lnTo>
                    <a:pt x="16" y="6"/>
                  </a:lnTo>
                  <a:lnTo>
                    <a:pt x="2" y="6"/>
                  </a:lnTo>
                  <a:lnTo>
                    <a:pt x="0" y="3"/>
                  </a:lnTo>
                  <a:lnTo>
                    <a:pt x="0"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1" name="Freeform 92"/>
            <p:cNvSpPr>
              <a:spLocks/>
            </p:cNvSpPr>
            <p:nvPr/>
          </p:nvSpPr>
          <p:spPr bwMode="auto">
            <a:xfrm>
              <a:off x="1689" y="1454"/>
              <a:ext cx="138" cy="16"/>
            </a:xfrm>
            <a:custGeom>
              <a:avLst/>
              <a:gdLst>
                <a:gd name="T0" fmla="*/ 1 w 138"/>
                <a:gd name="T1" fmla="*/ 0 h 16"/>
                <a:gd name="T2" fmla="*/ 33 w 138"/>
                <a:gd name="T3" fmla="*/ 1 h 16"/>
                <a:gd name="T4" fmla="*/ 55 w 138"/>
                <a:gd name="T5" fmla="*/ 4 h 16"/>
                <a:gd name="T6" fmla="*/ 73 w 138"/>
                <a:gd name="T7" fmla="*/ 6 h 16"/>
                <a:gd name="T8" fmla="*/ 113 w 138"/>
                <a:gd name="T9" fmla="*/ 10 h 16"/>
                <a:gd name="T10" fmla="*/ 124 w 138"/>
                <a:gd name="T11" fmla="*/ 12 h 16"/>
                <a:gd name="T12" fmla="*/ 136 w 138"/>
                <a:gd name="T13" fmla="*/ 13 h 16"/>
                <a:gd name="T14" fmla="*/ 138 w 138"/>
                <a:gd name="T15" fmla="*/ 15 h 16"/>
                <a:gd name="T16" fmla="*/ 136 w 138"/>
                <a:gd name="T17" fmla="*/ 16 h 16"/>
                <a:gd name="T18" fmla="*/ 113 w 138"/>
                <a:gd name="T19" fmla="*/ 16 h 16"/>
                <a:gd name="T20" fmla="*/ 33 w 138"/>
                <a:gd name="T21" fmla="*/ 9 h 16"/>
                <a:gd name="T22" fmla="*/ 1 w 138"/>
                <a:gd name="T23" fmla="*/ 6 h 16"/>
                <a:gd name="T24" fmla="*/ 0 w 138"/>
                <a:gd name="T25" fmla="*/ 3 h 16"/>
                <a:gd name="T26" fmla="*/ 0 w 138"/>
                <a:gd name="T27" fmla="*/ 0 h 16"/>
                <a:gd name="T28" fmla="*/ 1 w 138"/>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6"/>
                <a:gd name="T47" fmla="*/ 138 w 138"/>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6">
                  <a:moveTo>
                    <a:pt x="1" y="0"/>
                  </a:moveTo>
                  <a:lnTo>
                    <a:pt x="33" y="1"/>
                  </a:lnTo>
                  <a:lnTo>
                    <a:pt x="55" y="4"/>
                  </a:lnTo>
                  <a:lnTo>
                    <a:pt x="73" y="6"/>
                  </a:lnTo>
                  <a:lnTo>
                    <a:pt x="113" y="10"/>
                  </a:lnTo>
                  <a:lnTo>
                    <a:pt x="124" y="12"/>
                  </a:lnTo>
                  <a:lnTo>
                    <a:pt x="136" y="13"/>
                  </a:lnTo>
                  <a:lnTo>
                    <a:pt x="138" y="15"/>
                  </a:lnTo>
                  <a:lnTo>
                    <a:pt x="136" y="16"/>
                  </a:lnTo>
                  <a:lnTo>
                    <a:pt x="113" y="16"/>
                  </a:lnTo>
                  <a:lnTo>
                    <a:pt x="33" y="9"/>
                  </a:lnTo>
                  <a:lnTo>
                    <a:pt x="1" y="6"/>
                  </a:lnTo>
                  <a:lnTo>
                    <a:pt x="0" y="3"/>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2" name="Freeform 93"/>
            <p:cNvSpPr>
              <a:spLocks/>
            </p:cNvSpPr>
            <p:nvPr/>
          </p:nvSpPr>
          <p:spPr bwMode="auto">
            <a:xfrm>
              <a:off x="1681" y="1469"/>
              <a:ext cx="100" cy="13"/>
            </a:xfrm>
            <a:custGeom>
              <a:avLst/>
              <a:gdLst>
                <a:gd name="T0" fmla="*/ 0 w 100"/>
                <a:gd name="T1" fmla="*/ 0 h 13"/>
                <a:gd name="T2" fmla="*/ 31 w 100"/>
                <a:gd name="T3" fmla="*/ 1 h 13"/>
                <a:gd name="T4" fmla="*/ 50 w 100"/>
                <a:gd name="T5" fmla="*/ 2 h 13"/>
                <a:gd name="T6" fmla="*/ 75 w 100"/>
                <a:gd name="T7" fmla="*/ 5 h 13"/>
                <a:gd name="T8" fmla="*/ 87 w 100"/>
                <a:gd name="T9" fmla="*/ 8 h 13"/>
                <a:gd name="T10" fmla="*/ 100 w 100"/>
                <a:gd name="T11" fmla="*/ 10 h 13"/>
                <a:gd name="T12" fmla="*/ 100 w 100"/>
                <a:gd name="T13" fmla="*/ 11 h 13"/>
                <a:gd name="T14" fmla="*/ 100 w 100"/>
                <a:gd name="T15" fmla="*/ 13 h 13"/>
                <a:gd name="T16" fmla="*/ 50 w 100"/>
                <a:gd name="T17" fmla="*/ 10 h 13"/>
                <a:gd name="T18" fmla="*/ 31 w 100"/>
                <a:gd name="T19" fmla="*/ 7 h 13"/>
                <a:gd name="T20" fmla="*/ 16 w 100"/>
                <a:gd name="T21" fmla="*/ 4 h 13"/>
                <a:gd name="T22" fmla="*/ 0 w 100"/>
                <a:gd name="T23" fmla="*/ 2 h 13"/>
                <a:gd name="T24" fmla="*/ 0 w 100"/>
                <a:gd name="T25" fmla="*/ 1 h 13"/>
                <a:gd name="T26" fmla="*/ 0 w 100"/>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13"/>
                <a:gd name="T44" fmla="*/ 100 w 100"/>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13">
                  <a:moveTo>
                    <a:pt x="0" y="0"/>
                  </a:moveTo>
                  <a:lnTo>
                    <a:pt x="31" y="1"/>
                  </a:lnTo>
                  <a:lnTo>
                    <a:pt x="50" y="2"/>
                  </a:lnTo>
                  <a:lnTo>
                    <a:pt x="75" y="5"/>
                  </a:lnTo>
                  <a:lnTo>
                    <a:pt x="87" y="8"/>
                  </a:lnTo>
                  <a:lnTo>
                    <a:pt x="100" y="10"/>
                  </a:lnTo>
                  <a:lnTo>
                    <a:pt x="100" y="11"/>
                  </a:lnTo>
                  <a:lnTo>
                    <a:pt x="100" y="13"/>
                  </a:lnTo>
                  <a:lnTo>
                    <a:pt x="50" y="10"/>
                  </a:lnTo>
                  <a:lnTo>
                    <a:pt x="31" y="7"/>
                  </a:lnTo>
                  <a:lnTo>
                    <a:pt x="16" y="4"/>
                  </a:lnTo>
                  <a:lnTo>
                    <a:pt x="0" y="2"/>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3" name="Freeform 94"/>
            <p:cNvSpPr>
              <a:spLocks/>
            </p:cNvSpPr>
            <p:nvPr/>
          </p:nvSpPr>
          <p:spPr bwMode="auto">
            <a:xfrm>
              <a:off x="1847" y="1466"/>
              <a:ext cx="29" cy="5"/>
            </a:xfrm>
            <a:custGeom>
              <a:avLst/>
              <a:gdLst>
                <a:gd name="T0" fmla="*/ 0 w 29"/>
                <a:gd name="T1" fmla="*/ 0 h 5"/>
                <a:gd name="T2" fmla="*/ 26 w 29"/>
                <a:gd name="T3" fmla="*/ 0 h 5"/>
                <a:gd name="T4" fmla="*/ 29 w 29"/>
                <a:gd name="T5" fmla="*/ 3 h 5"/>
                <a:gd name="T6" fmla="*/ 29 w 29"/>
                <a:gd name="T7" fmla="*/ 5 h 5"/>
                <a:gd name="T8" fmla="*/ 26 w 29"/>
                <a:gd name="T9" fmla="*/ 5 h 5"/>
                <a:gd name="T10" fmla="*/ 13 w 29"/>
                <a:gd name="T11" fmla="*/ 4 h 5"/>
                <a:gd name="T12" fmla="*/ 0 w 29"/>
                <a:gd name="T13" fmla="*/ 3 h 5"/>
                <a:gd name="T14" fmla="*/ 0 w 29"/>
                <a:gd name="T15" fmla="*/ 0 h 5"/>
                <a:gd name="T16" fmla="*/ 0 w 29"/>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
                <a:gd name="T29" fmla="*/ 29 w 2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
                  <a:moveTo>
                    <a:pt x="0" y="0"/>
                  </a:moveTo>
                  <a:lnTo>
                    <a:pt x="26" y="0"/>
                  </a:lnTo>
                  <a:lnTo>
                    <a:pt x="29" y="3"/>
                  </a:lnTo>
                  <a:lnTo>
                    <a:pt x="29" y="5"/>
                  </a:lnTo>
                  <a:lnTo>
                    <a:pt x="26" y="5"/>
                  </a:lnTo>
                  <a:lnTo>
                    <a:pt x="13" y="4"/>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4" name="Freeform 95"/>
            <p:cNvSpPr>
              <a:spLocks/>
            </p:cNvSpPr>
            <p:nvPr/>
          </p:nvSpPr>
          <p:spPr bwMode="auto">
            <a:xfrm>
              <a:off x="1853" y="1474"/>
              <a:ext cx="31" cy="6"/>
            </a:xfrm>
            <a:custGeom>
              <a:avLst/>
              <a:gdLst>
                <a:gd name="T0" fmla="*/ 1 w 31"/>
                <a:gd name="T1" fmla="*/ 2 h 6"/>
                <a:gd name="T2" fmla="*/ 15 w 31"/>
                <a:gd name="T3" fmla="*/ 2 h 6"/>
                <a:gd name="T4" fmla="*/ 28 w 31"/>
                <a:gd name="T5" fmla="*/ 0 h 6"/>
                <a:gd name="T6" fmla="*/ 31 w 31"/>
                <a:gd name="T7" fmla="*/ 3 h 6"/>
                <a:gd name="T8" fmla="*/ 31 w 31"/>
                <a:gd name="T9" fmla="*/ 5 h 6"/>
                <a:gd name="T10" fmla="*/ 28 w 31"/>
                <a:gd name="T11" fmla="*/ 6 h 6"/>
                <a:gd name="T12" fmla="*/ 15 w 31"/>
                <a:gd name="T13" fmla="*/ 6 h 6"/>
                <a:gd name="T14" fmla="*/ 1 w 31"/>
                <a:gd name="T15" fmla="*/ 5 h 6"/>
                <a:gd name="T16" fmla="*/ 0 w 31"/>
                <a:gd name="T17" fmla="*/ 3 h 6"/>
                <a:gd name="T18" fmla="*/ 1 w 31"/>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6"/>
                <a:gd name="T32" fmla="*/ 31 w 3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6">
                  <a:moveTo>
                    <a:pt x="1" y="2"/>
                  </a:moveTo>
                  <a:lnTo>
                    <a:pt x="15" y="2"/>
                  </a:lnTo>
                  <a:lnTo>
                    <a:pt x="28" y="0"/>
                  </a:lnTo>
                  <a:lnTo>
                    <a:pt x="31" y="3"/>
                  </a:lnTo>
                  <a:lnTo>
                    <a:pt x="31" y="5"/>
                  </a:lnTo>
                  <a:lnTo>
                    <a:pt x="28" y="6"/>
                  </a:lnTo>
                  <a:lnTo>
                    <a:pt x="15" y="6"/>
                  </a:lnTo>
                  <a:lnTo>
                    <a:pt x="1" y="5"/>
                  </a:lnTo>
                  <a:lnTo>
                    <a:pt x="0" y="3"/>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5" name="Freeform 96"/>
            <p:cNvSpPr>
              <a:spLocks/>
            </p:cNvSpPr>
            <p:nvPr/>
          </p:nvSpPr>
          <p:spPr bwMode="auto">
            <a:xfrm>
              <a:off x="1856" y="1486"/>
              <a:ext cx="35" cy="6"/>
            </a:xfrm>
            <a:custGeom>
              <a:avLst/>
              <a:gdLst>
                <a:gd name="T0" fmla="*/ 3 w 35"/>
                <a:gd name="T1" fmla="*/ 2 h 6"/>
                <a:gd name="T2" fmla="*/ 28 w 35"/>
                <a:gd name="T3" fmla="*/ 0 h 6"/>
                <a:gd name="T4" fmla="*/ 34 w 35"/>
                <a:gd name="T5" fmla="*/ 0 h 6"/>
                <a:gd name="T6" fmla="*/ 35 w 35"/>
                <a:gd name="T7" fmla="*/ 0 h 6"/>
                <a:gd name="T8" fmla="*/ 35 w 35"/>
                <a:gd name="T9" fmla="*/ 2 h 6"/>
                <a:gd name="T10" fmla="*/ 32 w 35"/>
                <a:gd name="T11" fmla="*/ 3 h 6"/>
                <a:gd name="T12" fmla="*/ 29 w 35"/>
                <a:gd name="T13" fmla="*/ 6 h 6"/>
                <a:gd name="T14" fmla="*/ 16 w 35"/>
                <a:gd name="T15" fmla="*/ 6 h 6"/>
                <a:gd name="T16" fmla="*/ 3 w 35"/>
                <a:gd name="T17" fmla="*/ 6 h 6"/>
                <a:gd name="T18" fmla="*/ 0 w 35"/>
                <a:gd name="T19" fmla="*/ 3 h 6"/>
                <a:gd name="T20" fmla="*/ 0 w 35"/>
                <a:gd name="T21" fmla="*/ 2 h 6"/>
                <a:gd name="T22" fmla="*/ 3 w 35"/>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6"/>
                <a:gd name="T38" fmla="*/ 35 w 35"/>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6">
                  <a:moveTo>
                    <a:pt x="3" y="2"/>
                  </a:moveTo>
                  <a:lnTo>
                    <a:pt x="28" y="0"/>
                  </a:lnTo>
                  <a:lnTo>
                    <a:pt x="34" y="0"/>
                  </a:lnTo>
                  <a:lnTo>
                    <a:pt x="35" y="0"/>
                  </a:lnTo>
                  <a:lnTo>
                    <a:pt x="35" y="2"/>
                  </a:lnTo>
                  <a:lnTo>
                    <a:pt x="32" y="3"/>
                  </a:lnTo>
                  <a:lnTo>
                    <a:pt x="29" y="6"/>
                  </a:lnTo>
                  <a:lnTo>
                    <a:pt x="16" y="6"/>
                  </a:lnTo>
                  <a:lnTo>
                    <a:pt x="3" y="6"/>
                  </a:lnTo>
                  <a:lnTo>
                    <a:pt x="0" y="3"/>
                  </a:lnTo>
                  <a:lnTo>
                    <a:pt x="0" y="2"/>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6" name="Freeform 97"/>
            <p:cNvSpPr>
              <a:spLocks/>
            </p:cNvSpPr>
            <p:nvPr/>
          </p:nvSpPr>
          <p:spPr bwMode="auto">
            <a:xfrm>
              <a:off x="1683" y="1140"/>
              <a:ext cx="189" cy="57"/>
            </a:xfrm>
            <a:custGeom>
              <a:avLst/>
              <a:gdLst>
                <a:gd name="T0" fmla="*/ 0 w 189"/>
                <a:gd name="T1" fmla="*/ 56 h 57"/>
                <a:gd name="T2" fmla="*/ 7 w 189"/>
                <a:gd name="T3" fmla="*/ 50 h 57"/>
                <a:gd name="T4" fmla="*/ 13 w 189"/>
                <a:gd name="T5" fmla="*/ 45 h 57"/>
                <a:gd name="T6" fmla="*/ 26 w 189"/>
                <a:gd name="T7" fmla="*/ 38 h 57"/>
                <a:gd name="T8" fmla="*/ 39 w 189"/>
                <a:gd name="T9" fmla="*/ 32 h 57"/>
                <a:gd name="T10" fmla="*/ 54 w 189"/>
                <a:gd name="T11" fmla="*/ 28 h 57"/>
                <a:gd name="T12" fmla="*/ 64 w 189"/>
                <a:gd name="T13" fmla="*/ 23 h 57"/>
                <a:gd name="T14" fmla="*/ 73 w 189"/>
                <a:gd name="T15" fmla="*/ 21 h 57"/>
                <a:gd name="T16" fmla="*/ 83 w 189"/>
                <a:gd name="T17" fmla="*/ 18 h 57"/>
                <a:gd name="T18" fmla="*/ 94 w 189"/>
                <a:gd name="T19" fmla="*/ 15 h 57"/>
                <a:gd name="T20" fmla="*/ 108 w 189"/>
                <a:gd name="T21" fmla="*/ 10 h 57"/>
                <a:gd name="T22" fmla="*/ 123 w 189"/>
                <a:gd name="T23" fmla="*/ 6 h 57"/>
                <a:gd name="T24" fmla="*/ 141 w 189"/>
                <a:gd name="T25" fmla="*/ 1 h 57"/>
                <a:gd name="T26" fmla="*/ 155 w 189"/>
                <a:gd name="T27" fmla="*/ 0 h 57"/>
                <a:gd name="T28" fmla="*/ 189 w 189"/>
                <a:gd name="T29" fmla="*/ 0 h 57"/>
                <a:gd name="T30" fmla="*/ 189 w 189"/>
                <a:gd name="T31" fmla="*/ 0 h 57"/>
                <a:gd name="T32" fmla="*/ 189 w 189"/>
                <a:gd name="T33" fmla="*/ 1 h 57"/>
                <a:gd name="T34" fmla="*/ 157 w 189"/>
                <a:gd name="T35" fmla="*/ 4 h 57"/>
                <a:gd name="T36" fmla="*/ 142 w 189"/>
                <a:gd name="T37" fmla="*/ 9 h 57"/>
                <a:gd name="T38" fmla="*/ 124 w 189"/>
                <a:gd name="T39" fmla="*/ 13 h 57"/>
                <a:gd name="T40" fmla="*/ 110 w 189"/>
                <a:gd name="T41" fmla="*/ 18 h 57"/>
                <a:gd name="T42" fmla="*/ 94 w 189"/>
                <a:gd name="T43" fmla="*/ 22 h 57"/>
                <a:gd name="T44" fmla="*/ 75 w 189"/>
                <a:gd name="T45" fmla="*/ 28 h 57"/>
                <a:gd name="T46" fmla="*/ 66 w 189"/>
                <a:gd name="T47" fmla="*/ 31 h 57"/>
                <a:gd name="T48" fmla="*/ 56 w 189"/>
                <a:gd name="T49" fmla="*/ 34 h 57"/>
                <a:gd name="T50" fmla="*/ 41 w 189"/>
                <a:gd name="T51" fmla="*/ 38 h 57"/>
                <a:gd name="T52" fmla="*/ 28 w 189"/>
                <a:gd name="T53" fmla="*/ 43 h 57"/>
                <a:gd name="T54" fmla="*/ 14 w 189"/>
                <a:gd name="T55" fmla="*/ 48 h 57"/>
                <a:gd name="T56" fmla="*/ 9 w 189"/>
                <a:gd name="T57" fmla="*/ 53 h 57"/>
                <a:gd name="T58" fmla="*/ 1 w 189"/>
                <a:gd name="T59" fmla="*/ 57 h 57"/>
                <a:gd name="T60" fmla="*/ 0 w 189"/>
                <a:gd name="T61" fmla="*/ 57 h 57"/>
                <a:gd name="T62" fmla="*/ 0 w 189"/>
                <a:gd name="T63" fmla="*/ 56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
                <a:gd name="T97" fmla="*/ 0 h 57"/>
                <a:gd name="T98" fmla="*/ 189 w 189"/>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 h="57">
                  <a:moveTo>
                    <a:pt x="0" y="56"/>
                  </a:moveTo>
                  <a:lnTo>
                    <a:pt x="7" y="50"/>
                  </a:lnTo>
                  <a:lnTo>
                    <a:pt x="13" y="45"/>
                  </a:lnTo>
                  <a:lnTo>
                    <a:pt x="26" y="38"/>
                  </a:lnTo>
                  <a:lnTo>
                    <a:pt x="39" y="32"/>
                  </a:lnTo>
                  <a:lnTo>
                    <a:pt x="54" y="28"/>
                  </a:lnTo>
                  <a:lnTo>
                    <a:pt x="64" y="23"/>
                  </a:lnTo>
                  <a:lnTo>
                    <a:pt x="73" y="21"/>
                  </a:lnTo>
                  <a:lnTo>
                    <a:pt x="83" y="18"/>
                  </a:lnTo>
                  <a:lnTo>
                    <a:pt x="94" y="15"/>
                  </a:lnTo>
                  <a:lnTo>
                    <a:pt x="108" y="10"/>
                  </a:lnTo>
                  <a:lnTo>
                    <a:pt x="123" y="6"/>
                  </a:lnTo>
                  <a:lnTo>
                    <a:pt x="141" y="1"/>
                  </a:lnTo>
                  <a:lnTo>
                    <a:pt x="155" y="0"/>
                  </a:lnTo>
                  <a:lnTo>
                    <a:pt x="189" y="0"/>
                  </a:lnTo>
                  <a:lnTo>
                    <a:pt x="189" y="1"/>
                  </a:lnTo>
                  <a:lnTo>
                    <a:pt x="157" y="4"/>
                  </a:lnTo>
                  <a:lnTo>
                    <a:pt x="142" y="9"/>
                  </a:lnTo>
                  <a:lnTo>
                    <a:pt x="124" y="13"/>
                  </a:lnTo>
                  <a:lnTo>
                    <a:pt x="110" y="18"/>
                  </a:lnTo>
                  <a:lnTo>
                    <a:pt x="94" y="22"/>
                  </a:lnTo>
                  <a:lnTo>
                    <a:pt x="75" y="28"/>
                  </a:lnTo>
                  <a:lnTo>
                    <a:pt x="66" y="31"/>
                  </a:lnTo>
                  <a:lnTo>
                    <a:pt x="56" y="34"/>
                  </a:lnTo>
                  <a:lnTo>
                    <a:pt x="41" y="38"/>
                  </a:lnTo>
                  <a:lnTo>
                    <a:pt x="28" y="43"/>
                  </a:lnTo>
                  <a:lnTo>
                    <a:pt x="14" y="48"/>
                  </a:lnTo>
                  <a:lnTo>
                    <a:pt x="9" y="53"/>
                  </a:lnTo>
                  <a:lnTo>
                    <a:pt x="1" y="57"/>
                  </a:lnTo>
                  <a:lnTo>
                    <a:pt x="0" y="57"/>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7" name="Freeform 98"/>
            <p:cNvSpPr>
              <a:spLocks/>
            </p:cNvSpPr>
            <p:nvPr/>
          </p:nvSpPr>
          <p:spPr bwMode="auto">
            <a:xfrm>
              <a:off x="1879" y="1144"/>
              <a:ext cx="19" cy="33"/>
            </a:xfrm>
            <a:custGeom>
              <a:avLst/>
              <a:gdLst>
                <a:gd name="T0" fmla="*/ 2 w 19"/>
                <a:gd name="T1" fmla="*/ 0 h 33"/>
                <a:gd name="T2" fmla="*/ 8 w 19"/>
                <a:gd name="T3" fmla="*/ 6 h 33"/>
                <a:gd name="T4" fmla="*/ 12 w 19"/>
                <a:gd name="T5" fmla="*/ 14 h 33"/>
                <a:gd name="T6" fmla="*/ 19 w 19"/>
                <a:gd name="T7" fmla="*/ 28 h 33"/>
                <a:gd name="T8" fmla="*/ 19 w 19"/>
                <a:gd name="T9" fmla="*/ 31 h 33"/>
                <a:gd name="T10" fmla="*/ 18 w 19"/>
                <a:gd name="T11" fmla="*/ 33 h 33"/>
                <a:gd name="T12" fmla="*/ 15 w 19"/>
                <a:gd name="T13" fmla="*/ 33 h 33"/>
                <a:gd name="T14" fmla="*/ 14 w 19"/>
                <a:gd name="T15" fmla="*/ 31 h 33"/>
                <a:gd name="T16" fmla="*/ 11 w 19"/>
                <a:gd name="T17" fmla="*/ 22 h 33"/>
                <a:gd name="T18" fmla="*/ 8 w 19"/>
                <a:gd name="T19" fmla="*/ 15 h 33"/>
                <a:gd name="T20" fmla="*/ 5 w 19"/>
                <a:gd name="T21" fmla="*/ 9 h 33"/>
                <a:gd name="T22" fmla="*/ 3 w 19"/>
                <a:gd name="T23" fmla="*/ 5 h 33"/>
                <a:gd name="T24" fmla="*/ 0 w 19"/>
                <a:gd name="T25" fmla="*/ 2 h 33"/>
                <a:gd name="T26" fmla="*/ 0 w 19"/>
                <a:gd name="T27" fmla="*/ 0 h 33"/>
                <a:gd name="T28" fmla="*/ 0 w 19"/>
                <a:gd name="T29" fmla="*/ 0 h 33"/>
                <a:gd name="T30" fmla="*/ 2 w 19"/>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3"/>
                <a:gd name="T50" fmla="*/ 19 w 19"/>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3">
                  <a:moveTo>
                    <a:pt x="2" y="0"/>
                  </a:moveTo>
                  <a:lnTo>
                    <a:pt x="8" y="6"/>
                  </a:lnTo>
                  <a:lnTo>
                    <a:pt x="12" y="14"/>
                  </a:lnTo>
                  <a:lnTo>
                    <a:pt x="19" y="28"/>
                  </a:lnTo>
                  <a:lnTo>
                    <a:pt x="19" y="31"/>
                  </a:lnTo>
                  <a:lnTo>
                    <a:pt x="18" y="33"/>
                  </a:lnTo>
                  <a:lnTo>
                    <a:pt x="15" y="33"/>
                  </a:lnTo>
                  <a:lnTo>
                    <a:pt x="14" y="31"/>
                  </a:lnTo>
                  <a:lnTo>
                    <a:pt x="11" y="22"/>
                  </a:lnTo>
                  <a:lnTo>
                    <a:pt x="8" y="15"/>
                  </a:lnTo>
                  <a:lnTo>
                    <a:pt x="5" y="9"/>
                  </a:lnTo>
                  <a:lnTo>
                    <a:pt x="3" y="5"/>
                  </a:lnTo>
                  <a:lnTo>
                    <a:pt x="0" y="2"/>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8" name="Freeform 99"/>
            <p:cNvSpPr>
              <a:spLocks/>
            </p:cNvSpPr>
            <p:nvPr/>
          </p:nvSpPr>
          <p:spPr bwMode="auto">
            <a:xfrm>
              <a:off x="1866" y="1172"/>
              <a:ext cx="32" cy="198"/>
            </a:xfrm>
            <a:custGeom>
              <a:avLst/>
              <a:gdLst>
                <a:gd name="T0" fmla="*/ 32 w 32"/>
                <a:gd name="T1" fmla="*/ 3 h 198"/>
                <a:gd name="T2" fmla="*/ 28 w 32"/>
                <a:gd name="T3" fmla="*/ 50 h 198"/>
                <a:gd name="T4" fmla="*/ 25 w 32"/>
                <a:gd name="T5" fmla="*/ 63 h 198"/>
                <a:gd name="T6" fmla="*/ 22 w 32"/>
                <a:gd name="T7" fmla="*/ 78 h 198"/>
                <a:gd name="T8" fmla="*/ 21 w 32"/>
                <a:gd name="T9" fmla="*/ 90 h 198"/>
                <a:gd name="T10" fmla="*/ 19 w 32"/>
                <a:gd name="T11" fmla="*/ 100 h 198"/>
                <a:gd name="T12" fmla="*/ 15 w 32"/>
                <a:gd name="T13" fmla="*/ 121 h 198"/>
                <a:gd name="T14" fmla="*/ 10 w 32"/>
                <a:gd name="T15" fmla="*/ 163 h 198"/>
                <a:gd name="T16" fmla="*/ 6 w 32"/>
                <a:gd name="T17" fmla="*/ 195 h 198"/>
                <a:gd name="T18" fmla="*/ 5 w 32"/>
                <a:gd name="T19" fmla="*/ 198 h 198"/>
                <a:gd name="T20" fmla="*/ 3 w 32"/>
                <a:gd name="T21" fmla="*/ 198 h 198"/>
                <a:gd name="T22" fmla="*/ 0 w 32"/>
                <a:gd name="T23" fmla="*/ 194 h 198"/>
                <a:gd name="T24" fmla="*/ 2 w 32"/>
                <a:gd name="T25" fmla="*/ 178 h 198"/>
                <a:gd name="T26" fmla="*/ 5 w 32"/>
                <a:gd name="T27" fmla="*/ 162 h 198"/>
                <a:gd name="T28" fmla="*/ 6 w 32"/>
                <a:gd name="T29" fmla="*/ 140 h 198"/>
                <a:gd name="T30" fmla="*/ 9 w 32"/>
                <a:gd name="T31" fmla="*/ 119 h 198"/>
                <a:gd name="T32" fmla="*/ 13 w 32"/>
                <a:gd name="T33" fmla="*/ 100 h 198"/>
                <a:gd name="T34" fmla="*/ 15 w 32"/>
                <a:gd name="T35" fmla="*/ 88 h 198"/>
                <a:gd name="T36" fmla="*/ 18 w 32"/>
                <a:gd name="T37" fmla="*/ 77 h 198"/>
                <a:gd name="T38" fmla="*/ 22 w 32"/>
                <a:gd name="T39" fmla="*/ 49 h 198"/>
                <a:gd name="T40" fmla="*/ 27 w 32"/>
                <a:gd name="T41" fmla="*/ 3 h 198"/>
                <a:gd name="T42" fmla="*/ 28 w 32"/>
                <a:gd name="T43" fmla="*/ 0 h 198"/>
                <a:gd name="T44" fmla="*/ 29 w 32"/>
                <a:gd name="T45" fmla="*/ 0 h 198"/>
                <a:gd name="T46" fmla="*/ 32 w 32"/>
                <a:gd name="T47" fmla="*/ 3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198"/>
                <a:gd name="T74" fmla="*/ 32 w 32"/>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198">
                  <a:moveTo>
                    <a:pt x="32" y="3"/>
                  </a:moveTo>
                  <a:lnTo>
                    <a:pt x="28" y="50"/>
                  </a:lnTo>
                  <a:lnTo>
                    <a:pt x="25" y="63"/>
                  </a:lnTo>
                  <a:lnTo>
                    <a:pt x="22" y="78"/>
                  </a:lnTo>
                  <a:lnTo>
                    <a:pt x="21" y="90"/>
                  </a:lnTo>
                  <a:lnTo>
                    <a:pt x="19" y="100"/>
                  </a:lnTo>
                  <a:lnTo>
                    <a:pt x="15" y="121"/>
                  </a:lnTo>
                  <a:lnTo>
                    <a:pt x="10" y="163"/>
                  </a:lnTo>
                  <a:lnTo>
                    <a:pt x="6" y="195"/>
                  </a:lnTo>
                  <a:lnTo>
                    <a:pt x="5" y="198"/>
                  </a:lnTo>
                  <a:lnTo>
                    <a:pt x="3" y="198"/>
                  </a:lnTo>
                  <a:lnTo>
                    <a:pt x="0" y="194"/>
                  </a:lnTo>
                  <a:lnTo>
                    <a:pt x="2" y="178"/>
                  </a:lnTo>
                  <a:lnTo>
                    <a:pt x="5" y="162"/>
                  </a:lnTo>
                  <a:lnTo>
                    <a:pt x="6" y="140"/>
                  </a:lnTo>
                  <a:lnTo>
                    <a:pt x="9" y="119"/>
                  </a:lnTo>
                  <a:lnTo>
                    <a:pt x="13" y="100"/>
                  </a:lnTo>
                  <a:lnTo>
                    <a:pt x="15" y="88"/>
                  </a:lnTo>
                  <a:lnTo>
                    <a:pt x="18" y="77"/>
                  </a:lnTo>
                  <a:lnTo>
                    <a:pt x="22" y="49"/>
                  </a:lnTo>
                  <a:lnTo>
                    <a:pt x="27" y="3"/>
                  </a:lnTo>
                  <a:lnTo>
                    <a:pt x="28" y="0"/>
                  </a:lnTo>
                  <a:lnTo>
                    <a:pt x="29" y="0"/>
                  </a:lnTo>
                  <a:lnTo>
                    <a:pt x="3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9" name="Freeform 100"/>
            <p:cNvSpPr>
              <a:spLocks/>
            </p:cNvSpPr>
            <p:nvPr/>
          </p:nvSpPr>
          <p:spPr bwMode="auto">
            <a:xfrm>
              <a:off x="1857" y="1156"/>
              <a:ext cx="21" cy="179"/>
            </a:xfrm>
            <a:custGeom>
              <a:avLst/>
              <a:gdLst>
                <a:gd name="T0" fmla="*/ 21 w 21"/>
                <a:gd name="T1" fmla="*/ 3 h 179"/>
                <a:gd name="T2" fmla="*/ 21 w 21"/>
                <a:gd name="T3" fmla="*/ 25 h 179"/>
                <a:gd name="T4" fmla="*/ 21 w 21"/>
                <a:gd name="T5" fmla="*/ 34 h 179"/>
                <a:gd name="T6" fmla="*/ 19 w 21"/>
                <a:gd name="T7" fmla="*/ 62 h 179"/>
                <a:gd name="T8" fmla="*/ 18 w 21"/>
                <a:gd name="T9" fmla="*/ 88 h 179"/>
                <a:gd name="T10" fmla="*/ 15 w 21"/>
                <a:gd name="T11" fmla="*/ 112 h 179"/>
                <a:gd name="T12" fmla="*/ 12 w 21"/>
                <a:gd name="T13" fmla="*/ 137 h 179"/>
                <a:gd name="T14" fmla="*/ 9 w 21"/>
                <a:gd name="T15" fmla="*/ 147 h 179"/>
                <a:gd name="T16" fmla="*/ 6 w 21"/>
                <a:gd name="T17" fmla="*/ 157 h 179"/>
                <a:gd name="T18" fmla="*/ 2 w 21"/>
                <a:gd name="T19" fmla="*/ 179 h 179"/>
                <a:gd name="T20" fmla="*/ 0 w 21"/>
                <a:gd name="T21" fmla="*/ 179 h 179"/>
                <a:gd name="T22" fmla="*/ 0 w 21"/>
                <a:gd name="T23" fmla="*/ 178 h 179"/>
                <a:gd name="T24" fmla="*/ 5 w 21"/>
                <a:gd name="T25" fmla="*/ 135 h 179"/>
                <a:gd name="T26" fmla="*/ 11 w 21"/>
                <a:gd name="T27" fmla="*/ 88 h 179"/>
                <a:gd name="T28" fmla="*/ 14 w 21"/>
                <a:gd name="T29" fmla="*/ 60 h 179"/>
                <a:gd name="T30" fmla="*/ 15 w 21"/>
                <a:gd name="T31" fmla="*/ 32 h 179"/>
                <a:gd name="T32" fmla="*/ 15 w 21"/>
                <a:gd name="T33" fmla="*/ 25 h 179"/>
                <a:gd name="T34" fmla="*/ 16 w 21"/>
                <a:gd name="T35" fmla="*/ 3 h 179"/>
                <a:gd name="T36" fmla="*/ 18 w 21"/>
                <a:gd name="T37" fmla="*/ 0 h 179"/>
                <a:gd name="T38" fmla="*/ 19 w 21"/>
                <a:gd name="T39" fmla="*/ 0 h 179"/>
                <a:gd name="T40" fmla="*/ 21 w 21"/>
                <a:gd name="T41" fmla="*/ 3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79"/>
                <a:gd name="T65" fmla="*/ 21 w 21"/>
                <a:gd name="T66" fmla="*/ 179 h 1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79">
                  <a:moveTo>
                    <a:pt x="21" y="3"/>
                  </a:moveTo>
                  <a:lnTo>
                    <a:pt x="21" y="25"/>
                  </a:lnTo>
                  <a:lnTo>
                    <a:pt x="21" y="34"/>
                  </a:lnTo>
                  <a:lnTo>
                    <a:pt x="19" y="62"/>
                  </a:lnTo>
                  <a:lnTo>
                    <a:pt x="18" y="88"/>
                  </a:lnTo>
                  <a:lnTo>
                    <a:pt x="15" y="112"/>
                  </a:lnTo>
                  <a:lnTo>
                    <a:pt x="12" y="137"/>
                  </a:lnTo>
                  <a:lnTo>
                    <a:pt x="9" y="147"/>
                  </a:lnTo>
                  <a:lnTo>
                    <a:pt x="6" y="157"/>
                  </a:lnTo>
                  <a:lnTo>
                    <a:pt x="2" y="179"/>
                  </a:lnTo>
                  <a:lnTo>
                    <a:pt x="0" y="179"/>
                  </a:lnTo>
                  <a:lnTo>
                    <a:pt x="0" y="178"/>
                  </a:lnTo>
                  <a:lnTo>
                    <a:pt x="5" y="135"/>
                  </a:lnTo>
                  <a:lnTo>
                    <a:pt x="11" y="88"/>
                  </a:lnTo>
                  <a:lnTo>
                    <a:pt x="14" y="60"/>
                  </a:lnTo>
                  <a:lnTo>
                    <a:pt x="15" y="32"/>
                  </a:lnTo>
                  <a:lnTo>
                    <a:pt x="15" y="25"/>
                  </a:lnTo>
                  <a:lnTo>
                    <a:pt x="16" y="3"/>
                  </a:lnTo>
                  <a:lnTo>
                    <a:pt x="18" y="0"/>
                  </a:lnTo>
                  <a:lnTo>
                    <a:pt x="19" y="0"/>
                  </a:lnTo>
                  <a:lnTo>
                    <a:pt x="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0" name="Freeform 101"/>
            <p:cNvSpPr>
              <a:spLocks/>
            </p:cNvSpPr>
            <p:nvPr/>
          </p:nvSpPr>
          <p:spPr bwMode="auto">
            <a:xfrm>
              <a:off x="1683" y="1203"/>
              <a:ext cx="36" cy="167"/>
            </a:xfrm>
            <a:custGeom>
              <a:avLst/>
              <a:gdLst>
                <a:gd name="T0" fmla="*/ 3 w 36"/>
                <a:gd name="T1" fmla="*/ 0 h 167"/>
                <a:gd name="T2" fmla="*/ 4 w 36"/>
                <a:gd name="T3" fmla="*/ 24 h 167"/>
                <a:gd name="T4" fmla="*/ 6 w 36"/>
                <a:gd name="T5" fmla="*/ 32 h 167"/>
                <a:gd name="T6" fmla="*/ 9 w 36"/>
                <a:gd name="T7" fmla="*/ 43 h 167"/>
                <a:gd name="T8" fmla="*/ 10 w 36"/>
                <a:gd name="T9" fmla="*/ 51 h 167"/>
                <a:gd name="T10" fmla="*/ 13 w 36"/>
                <a:gd name="T11" fmla="*/ 62 h 167"/>
                <a:gd name="T12" fmla="*/ 16 w 36"/>
                <a:gd name="T13" fmla="*/ 70 h 167"/>
                <a:gd name="T14" fmla="*/ 19 w 36"/>
                <a:gd name="T15" fmla="*/ 82 h 167"/>
                <a:gd name="T16" fmla="*/ 29 w 36"/>
                <a:gd name="T17" fmla="*/ 128 h 167"/>
                <a:gd name="T18" fmla="*/ 36 w 36"/>
                <a:gd name="T19" fmla="*/ 161 h 167"/>
                <a:gd name="T20" fmla="*/ 36 w 36"/>
                <a:gd name="T21" fmla="*/ 164 h 167"/>
                <a:gd name="T22" fmla="*/ 35 w 36"/>
                <a:gd name="T23" fmla="*/ 167 h 167"/>
                <a:gd name="T24" fmla="*/ 32 w 36"/>
                <a:gd name="T25" fmla="*/ 166 h 167"/>
                <a:gd name="T26" fmla="*/ 31 w 36"/>
                <a:gd name="T27" fmla="*/ 163 h 167"/>
                <a:gd name="T28" fmla="*/ 29 w 36"/>
                <a:gd name="T29" fmla="*/ 154 h 167"/>
                <a:gd name="T30" fmla="*/ 28 w 36"/>
                <a:gd name="T31" fmla="*/ 147 h 167"/>
                <a:gd name="T32" fmla="*/ 26 w 36"/>
                <a:gd name="T33" fmla="*/ 138 h 167"/>
                <a:gd name="T34" fmla="*/ 23 w 36"/>
                <a:gd name="T35" fmla="*/ 129 h 167"/>
                <a:gd name="T36" fmla="*/ 16 w 36"/>
                <a:gd name="T37" fmla="*/ 84 h 167"/>
                <a:gd name="T38" fmla="*/ 12 w 36"/>
                <a:gd name="T39" fmla="*/ 72 h 167"/>
                <a:gd name="T40" fmla="*/ 10 w 36"/>
                <a:gd name="T41" fmla="*/ 62 h 167"/>
                <a:gd name="T42" fmla="*/ 6 w 36"/>
                <a:gd name="T43" fmla="*/ 43 h 167"/>
                <a:gd name="T44" fmla="*/ 0 w 36"/>
                <a:gd name="T45" fmla="*/ 2 h 167"/>
                <a:gd name="T46" fmla="*/ 1 w 36"/>
                <a:gd name="T47" fmla="*/ 0 h 167"/>
                <a:gd name="T48" fmla="*/ 3 w 36"/>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167"/>
                <a:gd name="T77" fmla="*/ 36 w 36"/>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167">
                  <a:moveTo>
                    <a:pt x="3" y="0"/>
                  </a:moveTo>
                  <a:lnTo>
                    <a:pt x="4" y="24"/>
                  </a:lnTo>
                  <a:lnTo>
                    <a:pt x="6" y="32"/>
                  </a:lnTo>
                  <a:lnTo>
                    <a:pt x="9" y="43"/>
                  </a:lnTo>
                  <a:lnTo>
                    <a:pt x="10" y="51"/>
                  </a:lnTo>
                  <a:lnTo>
                    <a:pt x="13" y="62"/>
                  </a:lnTo>
                  <a:lnTo>
                    <a:pt x="16" y="70"/>
                  </a:lnTo>
                  <a:lnTo>
                    <a:pt x="19" y="82"/>
                  </a:lnTo>
                  <a:lnTo>
                    <a:pt x="29" y="128"/>
                  </a:lnTo>
                  <a:lnTo>
                    <a:pt x="36" y="161"/>
                  </a:lnTo>
                  <a:lnTo>
                    <a:pt x="36" y="164"/>
                  </a:lnTo>
                  <a:lnTo>
                    <a:pt x="35" y="167"/>
                  </a:lnTo>
                  <a:lnTo>
                    <a:pt x="32" y="166"/>
                  </a:lnTo>
                  <a:lnTo>
                    <a:pt x="31" y="163"/>
                  </a:lnTo>
                  <a:lnTo>
                    <a:pt x="29" y="154"/>
                  </a:lnTo>
                  <a:lnTo>
                    <a:pt x="28" y="147"/>
                  </a:lnTo>
                  <a:lnTo>
                    <a:pt x="26" y="138"/>
                  </a:lnTo>
                  <a:lnTo>
                    <a:pt x="23" y="129"/>
                  </a:lnTo>
                  <a:lnTo>
                    <a:pt x="16" y="84"/>
                  </a:lnTo>
                  <a:lnTo>
                    <a:pt x="12" y="72"/>
                  </a:lnTo>
                  <a:lnTo>
                    <a:pt x="10" y="62"/>
                  </a:lnTo>
                  <a:lnTo>
                    <a:pt x="6" y="43"/>
                  </a:lnTo>
                  <a:lnTo>
                    <a:pt x="0" y="2"/>
                  </a:lnTo>
                  <a:lnTo>
                    <a:pt x="1"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1" name="Freeform 102"/>
            <p:cNvSpPr>
              <a:spLocks/>
            </p:cNvSpPr>
            <p:nvPr/>
          </p:nvSpPr>
          <p:spPr bwMode="auto">
            <a:xfrm>
              <a:off x="1722" y="1372"/>
              <a:ext cx="119" cy="7"/>
            </a:xfrm>
            <a:custGeom>
              <a:avLst/>
              <a:gdLst>
                <a:gd name="T0" fmla="*/ 2 w 119"/>
                <a:gd name="T1" fmla="*/ 1 h 7"/>
                <a:gd name="T2" fmla="*/ 18 w 119"/>
                <a:gd name="T3" fmla="*/ 1 h 7"/>
                <a:gd name="T4" fmla="*/ 34 w 119"/>
                <a:gd name="T5" fmla="*/ 0 h 7"/>
                <a:gd name="T6" fmla="*/ 116 w 119"/>
                <a:gd name="T7" fmla="*/ 1 h 7"/>
                <a:gd name="T8" fmla="*/ 119 w 119"/>
                <a:gd name="T9" fmla="*/ 1 h 7"/>
                <a:gd name="T10" fmla="*/ 119 w 119"/>
                <a:gd name="T11" fmla="*/ 4 h 7"/>
                <a:gd name="T12" fmla="*/ 119 w 119"/>
                <a:gd name="T13" fmla="*/ 7 h 7"/>
                <a:gd name="T14" fmla="*/ 116 w 119"/>
                <a:gd name="T15" fmla="*/ 7 h 7"/>
                <a:gd name="T16" fmla="*/ 75 w 119"/>
                <a:gd name="T17" fmla="*/ 7 h 7"/>
                <a:gd name="T18" fmla="*/ 34 w 119"/>
                <a:gd name="T19" fmla="*/ 6 h 7"/>
                <a:gd name="T20" fmla="*/ 17 w 119"/>
                <a:gd name="T21" fmla="*/ 6 h 7"/>
                <a:gd name="T22" fmla="*/ 2 w 119"/>
                <a:gd name="T23" fmla="*/ 3 h 7"/>
                <a:gd name="T24" fmla="*/ 0 w 119"/>
                <a:gd name="T25" fmla="*/ 1 h 7"/>
                <a:gd name="T26" fmla="*/ 2 w 119"/>
                <a:gd name="T27" fmla="*/ 1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7"/>
                <a:gd name="T44" fmla="*/ 119 w 119"/>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7">
                  <a:moveTo>
                    <a:pt x="2" y="1"/>
                  </a:moveTo>
                  <a:lnTo>
                    <a:pt x="18" y="1"/>
                  </a:lnTo>
                  <a:lnTo>
                    <a:pt x="34" y="0"/>
                  </a:lnTo>
                  <a:lnTo>
                    <a:pt x="116" y="1"/>
                  </a:lnTo>
                  <a:lnTo>
                    <a:pt x="119" y="1"/>
                  </a:lnTo>
                  <a:lnTo>
                    <a:pt x="119" y="4"/>
                  </a:lnTo>
                  <a:lnTo>
                    <a:pt x="119" y="7"/>
                  </a:lnTo>
                  <a:lnTo>
                    <a:pt x="116" y="7"/>
                  </a:lnTo>
                  <a:lnTo>
                    <a:pt x="75" y="7"/>
                  </a:lnTo>
                  <a:lnTo>
                    <a:pt x="34" y="6"/>
                  </a:lnTo>
                  <a:lnTo>
                    <a:pt x="17" y="6"/>
                  </a:lnTo>
                  <a:lnTo>
                    <a:pt x="2" y="3"/>
                  </a:lnTo>
                  <a:lnTo>
                    <a:pt x="0" y="1"/>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2" name="Freeform 103"/>
            <p:cNvSpPr>
              <a:spLocks/>
            </p:cNvSpPr>
            <p:nvPr/>
          </p:nvSpPr>
          <p:spPr bwMode="auto">
            <a:xfrm>
              <a:off x="1844" y="1372"/>
              <a:ext cx="22" cy="9"/>
            </a:xfrm>
            <a:custGeom>
              <a:avLst/>
              <a:gdLst>
                <a:gd name="T0" fmla="*/ 3 w 22"/>
                <a:gd name="T1" fmla="*/ 4 h 9"/>
                <a:gd name="T2" fmla="*/ 9 w 22"/>
                <a:gd name="T3" fmla="*/ 3 h 9"/>
                <a:gd name="T4" fmla="*/ 21 w 22"/>
                <a:gd name="T5" fmla="*/ 0 h 9"/>
                <a:gd name="T6" fmla="*/ 22 w 22"/>
                <a:gd name="T7" fmla="*/ 1 h 9"/>
                <a:gd name="T8" fmla="*/ 22 w 22"/>
                <a:gd name="T9" fmla="*/ 3 h 9"/>
                <a:gd name="T10" fmla="*/ 16 w 22"/>
                <a:gd name="T11" fmla="*/ 6 h 9"/>
                <a:gd name="T12" fmla="*/ 10 w 22"/>
                <a:gd name="T13" fmla="*/ 9 h 9"/>
                <a:gd name="T14" fmla="*/ 3 w 22"/>
                <a:gd name="T15" fmla="*/ 9 h 9"/>
                <a:gd name="T16" fmla="*/ 0 w 22"/>
                <a:gd name="T17" fmla="*/ 7 h 9"/>
                <a:gd name="T18" fmla="*/ 0 w 22"/>
                <a:gd name="T19" fmla="*/ 4 h 9"/>
                <a:gd name="T20" fmla="*/ 3 w 22"/>
                <a:gd name="T21" fmla="*/ 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9"/>
                <a:gd name="T35" fmla="*/ 22 w 22"/>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9">
                  <a:moveTo>
                    <a:pt x="3" y="4"/>
                  </a:moveTo>
                  <a:lnTo>
                    <a:pt x="9" y="3"/>
                  </a:lnTo>
                  <a:lnTo>
                    <a:pt x="21" y="0"/>
                  </a:lnTo>
                  <a:lnTo>
                    <a:pt x="22" y="1"/>
                  </a:lnTo>
                  <a:lnTo>
                    <a:pt x="22" y="3"/>
                  </a:lnTo>
                  <a:lnTo>
                    <a:pt x="16" y="6"/>
                  </a:lnTo>
                  <a:lnTo>
                    <a:pt x="10" y="9"/>
                  </a:lnTo>
                  <a:lnTo>
                    <a:pt x="3" y="9"/>
                  </a:lnTo>
                  <a:lnTo>
                    <a:pt x="0" y="7"/>
                  </a:lnTo>
                  <a:lnTo>
                    <a:pt x="0" y="4"/>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3" name="Freeform 104"/>
            <p:cNvSpPr>
              <a:spLocks/>
            </p:cNvSpPr>
            <p:nvPr/>
          </p:nvSpPr>
          <p:spPr bwMode="auto">
            <a:xfrm>
              <a:off x="1736" y="1375"/>
              <a:ext cx="16" cy="28"/>
            </a:xfrm>
            <a:custGeom>
              <a:avLst/>
              <a:gdLst>
                <a:gd name="T0" fmla="*/ 13 w 16"/>
                <a:gd name="T1" fmla="*/ 1 h 28"/>
                <a:gd name="T2" fmla="*/ 16 w 16"/>
                <a:gd name="T3" fmla="*/ 8 h 28"/>
                <a:gd name="T4" fmla="*/ 16 w 16"/>
                <a:gd name="T5" fmla="*/ 11 h 28"/>
                <a:gd name="T6" fmla="*/ 14 w 16"/>
                <a:gd name="T7" fmla="*/ 17 h 28"/>
                <a:gd name="T8" fmla="*/ 10 w 16"/>
                <a:gd name="T9" fmla="*/ 22 h 28"/>
                <a:gd name="T10" fmla="*/ 5 w 16"/>
                <a:gd name="T11" fmla="*/ 25 h 28"/>
                <a:gd name="T12" fmla="*/ 1 w 16"/>
                <a:gd name="T13" fmla="*/ 28 h 28"/>
                <a:gd name="T14" fmla="*/ 0 w 16"/>
                <a:gd name="T15" fmla="*/ 26 h 28"/>
                <a:gd name="T16" fmla="*/ 0 w 16"/>
                <a:gd name="T17" fmla="*/ 25 h 28"/>
                <a:gd name="T18" fmla="*/ 5 w 16"/>
                <a:gd name="T19" fmla="*/ 19 h 28"/>
                <a:gd name="T20" fmla="*/ 10 w 16"/>
                <a:gd name="T21" fmla="*/ 10 h 28"/>
                <a:gd name="T22" fmla="*/ 7 w 16"/>
                <a:gd name="T23" fmla="*/ 4 h 28"/>
                <a:gd name="T24" fmla="*/ 7 w 16"/>
                <a:gd name="T25" fmla="*/ 1 h 28"/>
                <a:gd name="T26" fmla="*/ 8 w 16"/>
                <a:gd name="T27" fmla="*/ 0 h 28"/>
                <a:gd name="T28" fmla="*/ 13 w 16"/>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8"/>
                <a:gd name="T47" fmla="*/ 16 w 1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8">
                  <a:moveTo>
                    <a:pt x="13" y="1"/>
                  </a:moveTo>
                  <a:lnTo>
                    <a:pt x="16" y="8"/>
                  </a:lnTo>
                  <a:lnTo>
                    <a:pt x="16" y="11"/>
                  </a:lnTo>
                  <a:lnTo>
                    <a:pt x="14" y="17"/>
                  </a:lnTo>
                  <a:lnTo>
                    <a:pt x="10" y="22"/>
                  </a:lnTo>
                  <a:lnTo>
                    <a:pt x="5" y="25"/>
                  </a:lnTo>
                  <a:lnTo>
                    <a:pt x="1" y="28"/>
                  </a:lnTo>
                  <a:lnTo>
                    <a:pt x="0" y="26"/>
                  </a:lnTo>
                  <a:lnTo>
                    <a:pt x="0" y="25"/>
                  </a:lnTo>
                  <a:lnTo>
                    <a:pt x="5" y="19"/>
                  </a:lnTo>
                  <a:lnTo>
                    <a:pt x="10" y="10"/>
                  </a:lnTo>
                  <a:lnTo>
                    <a:pt x="7" y="4"/>
                  </a:lnTo>
                  <a:lnTo>
                    <a:pt x="7" y="1"/>
                  </a:lnTo>
                  <a:lnTo>
                    <a:pt x="8" y="0"/>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4" name="Freeform 105"/>
            <p:cNvSpPr>
              <a:spLocks/>
            </p:cNvSpPr>
            <p:nvPr/>
          </p:nvSpPr>
          <p:spPr bwMode="auto">
            <a:xfrm>
              <a:off x="1725" y="1401"/>
              <a:ext cx="8" cy="10"/>
            </a:xfrm>
            <a:custGeom>
              <a:avLst/>
              <a:gdLst>
                <a:gd name="T0" fmla="*/ 2 w 8"/>
                <a:gd name="T1" fmla="*/ 10 h 10"/>
                <a:gd name="T2" fmla="*/ 0 w 8"/>
                <a:gd name="T3" fmla="*/ 6 h 10"/>
                <a:gd name="T4" fmla="*/ 0 w 8"/>
                <a:gd name="T5" fmla="*/ 4 h 10"/>
                <a:gd name="T6" fmla="*/ 3 w 8"/>
                <a:gd name="T7" fmla="*/ 2 h 10"/>
                <a:gd name="T8" fmla="*/ 6 w 8"/>
                <a:gd name="T9" fmla="*/ 0 h 10"/>
                <a:gd name="T10" fmla="*/ 8 w 8"/>
                <a:gd name="T11" fmla="*/ 0 h 10"/>
                <a:gd name="T12" fmla="*/ 8 w 8"/>
                <a:gd name="T13" fmla="*/ 2 h 10"/>
                <a:gd name="T14" fmla="*/ 3 w 8"/>
                <a:gd name="T15" fmla="*/ 6 h 10"/>
                <a:gd name="T16" fmla="*/ 5 w 8"/>
                <a:gd name="T17" fmla="*/ 9 h 10"/>
                <a:gd name="T18" fmla="*/ 3 w 8"/>
                <a:gd name="T19" fmla="*/ 10 h 10"/>
                <a:gd name="T20" fmla="*/ 2 w 8"/>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2" y="10"/>
                  </a:moveTo>
                  <a:lnTo>
                    <a:pt x="0" y="6"/>
                  </a:lnTo>
                  <a:lnTo>
                    <a:pt x="0" y="4"/>
                  </a:lnTo>
                  <a:lnTo>
                    <a:pt x="3" y="2"/>
                  </a:lnTo>
                  <a:lnTo>
                    <a:pt x="6" y="0"/>
                  </a:lnTo>
                  <a:lnTo>
                    <a:pt x="8" y="0"/>
                  </a:lnTo>
                  <a:lnTo>
                    <a:pt x="8" y="2"/>
                  </a:lnTo>
                  <a:lnTo>
                    <a:pt x="3" y="6"/>
                  </a:lnTo>
                  <a:lnTo>
                    <a:pt x="5" y="9"/>
                  </a:lnTo>
                  <a:lnTo>
                    <a:pt x="3" y="10"/>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5" name="Freeform 106"/>
            <p:cNvSpPr>
              <a:spLocks/>
            </p:cNvSpPr>
            <p:nvPr/>
          </p:nvSpPr>
          <p:spPr bwMode="auto">
            <a:xfrm>
              <a:off x="1824" y="1373"/>
              <a:ext cx="26" cy="18"/>
            </a:xfrm>
            <a:custGeom>
              <a:avLst/>
              <a:gdLst>
                <a:gd name="T0" fmla="*/ 5 w 26"/>
                <a:gd name="T1" fmla="*/ 3 h 18"/>
                <a:gd name="T2" fmla="*/ 7 w 26"/>
                <a:gd name="T3" fmla="*/ 6 h 18"/>
                <a:gd name="T4" fmla="*/ 8 w 26"/>
                <a:gd name="T5" fmla="*/ 9 h 18"/>
                <a:gd name="T6" fmla="*/ 10 w 26"/>
                <a:gd name="T7" fmla="*/ 10 h 18"/>
                <a:gd name="T8" fmla="*/ 13 w 26"/>
                <a:gd name="T9" fmla="*/ 12 h 18"/>
                <a:gd name="T10" fmla="*/ 25 w 26"/>
                <a:gd name="T11" fmla="*/ 12 h 18"/>
                <a:gd name="T12" fmla="*/ 26 w 26"/>
                <a:gd name="T13" fmla="*/ 13 h 18"/>
                <a:gd name="T14" fmla="*/ 26 w 26"/>
                <a:gd name="T15" fmla="*/ 15 h 18"/>
                <a:gd name="T16" fmla="*/ 19 w 26"/>
                <a:gd name="T17" fmla="*/ 18 h 18"/>
                <a:gd name="T18" fmla="*/ 11 w 26"/>
                <a:gd name="T19" fmla="*/ 18 h 18"/>
                <a:gd name="T20" fmla="*/ 4 w 26"/>
                <a:gd name="T21" fmla="*/ 12 h 18"/>
                <a:gd name="T22" fmla="*/ 0 w 26"/>
                <a:gd name="T23" fmla="*/ 3 h 18"/>
                <a:gd name="T24" fmla="*/ 1 w 26"/>
                <a:gd name="T25" fmla="*/ 0 h 18"/>
                <a:gd name="T26" fmla="*/ 3 w 26"/>
                <a:gd name="T27" fmla="*/ 0 h 18"/>
                <a:gd name="T28" fmla="*/ 5 w 26"/>
                <a:gd name="T29" fmla="*/ 3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18"/>
                <a:gd name="T47" fmla="*/ 26 w 2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18">
                  <a:moveTo>
                    <a:pt x="5" y="3"/>
                  </a:moveTo>
                  <a:lnTo>
                    <a:pt x="7" y="6"/>
                  </a:lnTo>
                  <a:lnTo>
                    <a:pt x="8" y="9"/>
                  </a:lnTo>
                  <a:lnTo>
                    <a:pt x="10" y="10"/>
                  </a:lnTo>
                  <a:lnTo>
                    <a:pt x="13" y="12"/>
                  </a:lnTo>
                  <a:lnTo>
                    <a:pt x="25" y="12"/>
                  </a:lnTo>
                  <a:lnTo>
                    <a:pt x="26" y="13"/>
                  </a:lnTo>
                  <a:lnTo>
                    <a:pt x="26" y="15"/>
                  </a:lnTo>
                  <a:lnTo>
                    <a:pt x="19" y="18"/>
                  </a:lnTo>
                  <a:lnTo>
                    <a:pt x="11" y="18"/>
                  </a:lnTo>
                  <a:lnTo>
                    <a:pt x="4" y="12"/>
                  </a:lnTo>
                  <a:lnTo>
                    <a:pt x="0" y="3"/>
                  </a:lnTo>
                  <a:lnTo>
                    <a:pt x="1" y="0"/>
                  </a:lnTo>
                  <a:lnTo>
                    <a:pt x="3" y="0"/>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6" name="Freeform 107"/>
            <p:cNvSpPr>
              <a:spLocks/>
            </p:cNvSpPr>
            <p:nvPr/>
          </p:nvSpPr>
          <p:spPr bwMode="auto">
            <a:xfrm>
              <a:off x="1854" y="1388"/>
              <a:ext cx="3" cy="16"/>
            </a:xfrm>
            <a:custGeom>
              <a:avLst/>
              <a:gdLst>
                <a:gd name="T0" fmla="*/ 3 w 3"/>
                <a:gd name="T1" fmla="*/ 1 h 16"/>
                <a:gd name="T2" fmla="*/ 3 w 3"/>
                <a:gd name="T3" fmla="*/ 6 h 16"/>
                <a:gd name="T4" fmla="*/ 3 w 3"/>
                <a:gd name="T5" fmla="*/ 15 h 16"/>
                <a:gd name="T6" fmla="*/ 2 w 3"/>
                <a:gd name="T7" fmla="*/ 16 h 16"/>
                <a:gd name="T8" fmla="*/ 0 w 3"/>
                <a:gd name="T9" fmla="*/ 15 h 16"/>
                <a:gd name="T10" fmla="*/ 0 w 3"/>
                <a:gd name="T11" fmla="*/ 6 h 16"/>
                <a:gd name="T12" fmla="*/ 0 w 3"/>
                <a:gd name="T13" fmla="*/ 1 h 16"/>
                <a:gd name="T14" fmla="*/ 2 w 3"/>
                <a:gd name="T15" fmla="*/ 0 h 16"/>
                <a:gd name="T16" fmla="*/ 3 w 3"/>
                <a:gd name="T17" fmla="*/ 1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6"/>
                <a:gd name="T29" fmla="*/ 3 w 3"/>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6">
                  <a:moveTo>
                    <a:pt x="3" y="1"/>
                  </a:moveTo>
                  <a:lnTo>
                    <a:pt x="3" y="6"/>
                  </a:lnTo>
                  <a:lnTo>
                    <a:pt x="3" y="15"/>
                  </a:lnTo>
                  <a:lnTo>
                    <a:pt x="2" y="16"/>
                  </a:lnTo>
                  <a:lnTo>
                    <a:pt x="0" y="15"/>
                  </a:lnTo>
                  <a:lnTo>
                    <a:pt x="0" y="6"/>
                  </a:lnTo>
                  <a:lnTo>
                    <a:pt x="0" y="1"/>
                  </a:lnTo>
                  <a:lnTo>
                    <a:pt x="2" y="0"/>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7" name="Freeform 108"/>
            <p:cNvSpPr>
              <a:spLocks/>
            </p:cNvSpPr>
            <p:nvPr/>
          </p:nvSpPr>
          <p:spPr bwMode="auto">
            <a:xfrm>
              <a:off x="1733" y="1353"/>
              <a:ext cx="4" cy="13"/>
            </a:xfrm>
            <a:custGeom>
              <a:avLst/>
              <a:gdLst>
                <a:gd name="T0" fmla="*/ 4 w 4"/>
                <a:gd name="T1" fmla="*/ 1 h 13"/>
                <a:gd name="T2" fmla="*/ 4 w 4"/>
                <a:gd name="T3" fmla="*/ 11 h 13"/>
                <a:gd name="T4" fmla="*/ 4 w 4"/>
                <a:gd name="T5" fmla="*/ 13 h 13"/>
                <a:gd name="T6" fmla="*/ 3 w 4"/>
                <a:gd name="T7" fmla="*/ 13 h 13"/>
                <a:gd name="T8" fmla="*/ 0 w 4"/>
                <a:gd name="T9" fmla="*/ 3 h 13"/>
                <a:gd name="T10" fmla="*/ 0 w 4"/>
                <a:gd name="T11" fmla="*/ 0 h 13"/>
                <a:gd name="T12" fmla="*/ 1 w 4"/>
                <a:gd name="T13" fmla="*/ 0 h 13"/>
                <a:gd name="T14" fmla="*/ 4 w 4"/>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3"/>
                <a:gd name="T26" fmla="*/ 4 w 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3">
                  <a:moveTo>
                    <a:pt x="4" y="1"/>
                  </a:moveTo>
                  <a:lnTo>
                    <a:pt x="4" y="11"/>
                  </a:lnTo>
                  <a:lnTo>
                    <a:pt x="4" y="13"/>
                  </a:lnTo>
                  <a:lnTo>
                    <a:pt x="3" y="13"/>
                  </a:lnTo>
                  <a:lnTo>
                    <a:pt x="0" y="3"/>
                  </a:lnTo>
                  <a:lnTo>
                    <a:pt x="0" y="0"/>
                  </a:lnTo>
                  <a:lnTo>
                    <a:pt x="1"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8" name="Freeform 109"/>
            <p:cNvSpPr>
              <a:spLocks/>
            </p:cNvSpPr>
            <p:nvPr/>
          </p:nvSpPr>
          <p:spPr bwMode="auto">
            <a:xfrm>
              <a:off x="1733" y="1344"/>
              <a:ext cx="105" cy="12"/>
            </a:xfrm>
            <a:custGeom>
              <a:avLst/>
              <a:gdLst>
                <a:gd name="T0" fmla="*/ 0 w 105"/>
                <a:gd name="T1" fmla="*/ 9 h 12"/>
                <a:gd name="T2" fmla="*/ 10 w 105"/>
                <a:gd name="T3" fmla="*/ 7 h 12"/>
                <a:gd name="T4" fmla="*/ 54 w 105"/>
                <a:gd name="T5" fmla="*/ 1 h 12"/>
                <a:gd name="T6" fmla="*/ 79 w 105"/>
                <a:gd name="T7" fmla="*/ 0 h 12"/>
                <a:gd name="T8" fmla="*/ 104 w 105"/>
                <a:gd name="T9" fmla="*/ 0 h 12"/>
                <a:gd name="T10" fmla="*/ 105 w 105"/>
                <a:gd name="T11" fmla="*/ 1 h 12"/>
                <a:gd name="T12" fmla="*/ 104 w 105"/>
                <a:gd name="T13" fmla="*/ 3 h 12"/>
                <a:gd name="T14" fmla="*/ 51 w 105"/>
                <a:gd name="T15" fmla="*/ 7 h 12"/>
                <a:gd name="T16" fmla="*/ 10 w 105"/>
                <a:gd name="T17" fmla="*/ 12 h 12"/>
                <a:gd name="T18" fmla="*/ 1 w 105"/>
                <a:gd name="T19" fmla="*/ 12 h 12"/>
                <a:gd name="T20" fmla="*/ 0 w 105"/>
                <a:gd name="T21" fmla="*/ 10 h 12"/>
                <a:gd name="T22" fmla="*/ 0 w 105"/>
                <a:gd name="T23" fmla="*/ 9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2"/>
                <a:gd name="T38" fmla="*/ 105 w 105"/>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2">
                  <a:moveTo>
                    <a:pt x="0" y="9"/>
                  </a:moveTo>
                  <a:lnTo>
                    <a:pt x="10" y="7"/>
                  </a:lnTo>
                  <a:lnTo>
                    <a:pt x="54" y="1"/>
                  </a:lnTo>
                  <a:lnTo>
                    <a:pt x="79" y="0"/>
                  </a:lnTo>
                  <a:lnTo>
                    <a:pt x="104" y="0"/>
                  </a:lnTo>
                  <a:lnTo>
                    <a:pt x="105" y="1"/>
                  </a:lnTo>
                  <a:lnTo>
                    <a:pt x="104" y="3"/>
                  </a:lnTo>
                  <a:lnTo>
                    <a:pt x="51" y="7"/>
                  </a:lnTo>
                  <a:lnTo>
                    <a:pt x="10" y="12"/>
                  </a:lnTo>
                  <a:lnTo>
                    <a:pt x="1" y="12"/>
                  </a:lnTo>
                  <a:lnTo>
                    <a:pt x="0" y="1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9" name="Freeform 110"/>
            <p:cNvSpPr>
              <a:spLocks/>
            </p:cNvSpPr>
            <p:nvPr/>
          </p:nvSpPr>
          <p:spPr bwMode="auto">
            <a:xfrm>
              <a:off x="1835" y="1344"/>
              <a:ext cx="3" cy="16"/>
            </a:xfrm>
            <a:custGeom>
              <a:avLst/>
              <a:gdLst>
                <a:gd name="T0" fmla="*/ 3 w 3"/>
                <a:gd name="T1" fmla="*/ 3 h 16"/>
                <a:gd name="T2" fmla="*/ 3 w 3"/>
                <a:gd name="T3" fmla="*/ 16 h 16"/>
                <a:gd name="T4" fmla="*/ 2 w 3"/>
                <a:gd name="T5" fmla="*/ 16 h 16"/>
                <a:gd name="T6" fmla="*/ 0 w 3"/>
                <a:gd name="T7" fmla="*/ 16 h 16"/>
                <a:gd name="T8" fmla="*/ 0 w 3"/>
                <a:gd name="T9" fmla="*/ 3 h 16"/>
                <a:gd name="T10" fmla="*/ 0 w 3"/>
                <a:gd name="T11" fmla="*/ 0 h 16"/>
                <a:gd name="T12" fmla="*/ 2 w 3"/>
                <a:gd name="T13" fmla="*/ 0 h 16"/>
                <a:gd name="T14" fmla="*/ 3 w 3"/>
                <a:gd name="T15" fmla="*/ 3 h 1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6"/>
                <a:gd name="T26" fmla="*/ 3 w 3"/>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6">
                  <a:moveTo>
                    <a:pt x="3" y="3"/>
                  </a:moveTo>
                  <a:lnTo>
                    <a:pt x="3" y="16"/>
                  </a:lnTo>
                  <a:lnTo>
                    <a:pt x="2" y="16"/>
                  </a:lnTo>
                  <a:lnTo>
                    <a:pt x="0" y="16"/>
                  </a:lnTo>
                  <a:lnTo>
                    <a:pt x="0" y="3"/>
                  </a:lnTo>
                  <a:lnTo>
                    <a:pt x="0" y="0"/>
                  </a:lnTo>
                  <a:lnTo>
                    <a:pt x="2" y="0"/>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0" name="Freeform 111"/>
            <p:cNvSpPr>
              <a:spLocks/>
            </p:cNvSpPr>
            <p:nvPr/>
          </p:nvSpPr>
          <p:spPr bwMode="auto">
            <a:xfrm>
              <a:off x="1813" y="1351"/>
              <a:ext cx="3" cy="12"/>
            </a:xfrm>
            <a:custGeom>
              <a:avLst/>
              <a:gdLst>
                <a:gd name="T0" fmla="*/ 3 w 3"/>
                <a:gd name="T1" fmla="*/ 2 h 12"/>
                <a:gd name="T2" fmla="*/ 3 w 3"/>
                <a:gd name="T3" fmla="*/ 10 h 12"/>
                <a:gd name="T4" fmla="*/ 2 w 3"/>
                <a:gd name="T5" fmla="*/ 12 h 12"/>
                <a:gd name="T6" fmla="*/ 0 w 3"/>
                <a:gd name="T7" fmla="*/ 10 h 12"/>
                <a:gd name="T8" fmla="*/ 0 w 3"/>
                <a:gd name="T9" fmla="*/ 2 h 12"/>
                <a:gd name="T10" fmla="*/ 0 w 3"/>
                <a:gd name="T11" fmla="*/ 0 h 12"/>
                <a:gd name="T12" fmla="*/ 2 w 3"/>
                <a:gd name="T13" fmla="*/ 0 h 12"/>
                <a:gd name="T14" fmla="*/ 3 w 3"/>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2"/>
                <a:gd name="T26" fmla="*/ 3 w 3"/>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2">
                  <a:moveTo>
                    <a:pt x="3" y="2"/>
                  </a:moveTo>
                  <a:lnTo>
                    <a:pt x="3" y="10"/>
                  </a:lnTo>
                  <a:lnTo>
                    <a:pt x="2" y="12"/>
                  </a:lnTo>
                  <a:lnTo>
                    <a:pt x="0" y="10"/>
                  </a:lnTo>
                  <a:lnTo>
                    <a:pt x="0" y="2"/>
                  </a:lnTo>
                  <a:lnTo>
                    <a:pt x="0" y="0"/>
                  </a:lnTo>
                  <a:lnTo>
                    <a:pt x="2"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1" name="Freeform 112"/>
            <p:cNvSpPr>
              <a:spLocks/>
            </p:cNvSpPr>
            <p:nvPr/>
          </p:nvSpPr>
          <p:spPr bwMode="auto">
            <a:xfrm>
              <a:off x="1794" y="1350"/>
              <a:ext cx="5" cy="13"/>
            </a:xfrm>
            <a:custGeom>
              <a:avLst/>
              <a:gdLst>
                <a:gd name="T0" fmla="*/ 5 w 5"/>
                <a:gd name="T1" fmla="*/ 1 h 13"/>
                <a:gd name="T2" fmla="*/ 3 w 5"/>
                <a:gd name="T3" fmla="*/ 10 h 13"/>
                <a:gd name="T4" fmla="*/ 3 w 5"/>
                <a:gd name="T5" fmla="*/ 13 h 13"/>
                <a:gd name="T6" fmla="*/ 2 w 5"/>
                <a:gd name="T7" fmla="*/ 10 h 13"/>
                <a:gd name="T8" fmla="*/ 0 w 5"/>
                <a:gd name="T9" fmla="*/ 1 h 13"/>
                <a:gd name="T10" fmla="*/ 0 w 5"/>
                <a:gd name="T11" fmla="*/ 0 h 13"/>
                <a:gd name="T12" fmla="*/ 2 w 5"/>
                <a:gd name="T13" fmla="*/ 0 h 13"/>
                <a:gd name="T14" fmla="*/ 5 w 5"/>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3"/>
                <a:gd name="T26" fmla="*/ 5 w 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3">
                  <a:moveTo>
                    <a:pt x="5" y="1"/>
                  </a:moveTo>
                  <a:lnTo>
                    <a:pt x="3" y="10"/>
                  </a:lnTo>
                  <a:lnTo>
                    <a:pt x="3" y="13"/>
                  </a:lnTo>
                  <a:lnTo>
                    <a:pt x="2" y="10"/>
                  </a:lnTo>
                  <a:lnTo>
                    <a:pt x="0" y="1"/>
                  </a:lnTo>
                  <a:lnTo>
                    <a:pt x="0" y="0"/>
                  </a:lnTo>
                  <a:lnTo>
                    <a:pt x="2"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2" name="Freeform 113"/>
            <p:cNvSpPr>
              <a:spLocks/>
            </p:cNvSpPr>
            <p:nvPr/>
          </p:nvSpPr>
          <p:spPr bwMode="auto">
            <a:xfrm>
              <a:off x="1772" y="1350"/>
              <a:ext cx="3" cy="11"/>
            </a:xfrm>
            <a:custGeom>
              <a:avLst/>
              <a:gdLst>
                <a:gd name="T0" fmla="*/ 3 w 3"/>
                <a:gd name="T1" fmla="*/ 3 h 11"/>
                <a:gd name="T2" fmla="*/ 3 w 3"/>
                <a:gd name="T3" fmla="*/ 10 h 11"/>
                <a:gd name="T4" fmla="*/ 2 w 3"/>
                <a:gd name="T5" fmla="*/ 11 h 11"/>
                <a:gd name="T6" fmla="*/ 0 w 3"/>
                <a:gd name="T7" fmla="*/ 10 h 11"/>
                <a:gd name="T8" fmla="*/ 0 w 3"/>
                <a:gd name="T9" fmla="*/ 3 h 11"/>
                <a:gd name="T10" fmla="*/ 0 w 3"/>
                <a:gd name="T11" fmla="*/ 0 h 11"/>
                <a:gd name="T12" fmla="*/ 2 w 3"/>
                <a:gd name="T13" fmla="*/ 0 h 11"/>
                <a:gd name="T14" fmla="*/ 3 w 3"/>
                <a:gd name="T15" fmla="*/ 3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3" y="3"/>
                  </a:moveTo>
                  <a:lnTo>
                    <a:pt x="3" y="10"/>
                  </a:lnTo>
                  <a:lnTo>
                    <a:pt x="2" y="11"/>
                  </a:lnTo>
                  <a:lnTo>
                    <a:pt x="0" y="10"/>
                  </a:lnTo>
                  <a:lnTo>
                    <a:pt x="0" y="3"/>
                  </a:lnTo>
                  <a:lnTo>
                    <a:pt x="0" y="0"/>
                  </a:lnTo>
                  <a:lnTo>
                    <a:pt x="2" y="0"/>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3" name="Freeform 114"/>
            <p:cNvSpPr>
              <a:spLocks/>
            </p:cNvSpPr>
            <p:nvPr/>
          </p:nvSpPr>
          <p:spPr bwMode="auto">
            <a:xfrm>
              <a:off x="1752" y="1351"/>
              <a:ext cx="4" cy="13"/>
            </a:xfrm>
            <a:custGeom>
              <a:avLst/>
              <a:gdLst>
                <a:gd name="T0" fmla="*/ 4 w 4"/>
                <a:gd name="T1" fmla="*/ 2 h 13"/>
                <a:gd name="T2" fmla="*/ 4 w 4"/>
                <a:gd name="T3" fmla="*/ 6 h 13"/>
                <a:gd name="T4" fmla="*/ 4 w 4"/>
                <a:gd name="T5" fmla="*/ 12 h 13"/>
                <a:gd name="T6" fmla="*/ 3 w 4"/>
                <a:gd name="T7" fmla="*/ 13 h 13"/>
                <a:gd name="T8" fmla="*/ 1 w 4"/>
                <a:gd name="T9" fmla="*/ 12 h 13"/>
                <a:gd name="T10" fmla="*/ 0 w 4"/>
                <a:gd name="T11" fmla="*/ 6 h 13"/>
                <a:gd name="T12" fmla="*/ 0 w 4"/>
                <a:gd name="T13" fmla="*/ 2 h 13"/>
                <a:gd name="T14" fmla="*/ 0 w 4"/>
                <a:gd name="T15" fmla="*/ 0 h 13"/>
                <a:gd name="T16" fmla="*/ 1 w 4"/>
                <a:gd name="T17" fmla="*/ 0 h 13"/>
                <a:gd name="T18" fmla="*/ 4 w 4"/>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3"/>
                <a:gd name="T32" fmla="*/ 4 w 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3">
                  <a:moveTo>
                    <a:pt x="4" y="2"/>
                  </a:moveTo>
                  <a:lnTo>
                    <a:pt x="4" y="6"/>
                  </a:lnTo>
                  <a:lnTo>
                    <a:pt x="4" y="12"/>
                  </a:lnTo>
                  <a:lnTo>
                    <a:pt x="3" y="13"/>
                  </a:lnTo>
                  <a:lnTo>
                    <a:pt x="1" y="12"/>
                  </a:lnTo>
                  <a:lnTo>
                    <a:pt x="0" y="6"/>
                  </a:lnTo>
                  <a:lnTo>
                    <a:pt x="0" y="2"/>
                  </a:lnTo>
                  <a:lnTo>
                    <a:pt x="0" y="0"/>
                  </a:lnTo>
                  <a:lnTo>
                    <a:pt x="1" y="0"/>
                  </a:ln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4" name="Freeform 115"/>
            <p:cNvSpPr>
              <a:spLocks/>
            </p:cNvSpPr>
            <p:nvPr/>
          </p:nvSpPr>
          <p:spPr bwMode="auto">
            <a:xfrm>
              <a:off x="1809" y="1181"/>
              <a:ext cx="38" cy="18"/>
            </a:xfrm>
            <a:custGeom>
              <a:avLst/>
              <a:gdLst>
                <a:gd name="T0" fmla="*/ 1 w 38"/>
                <a:gd name="T1" fmla="*/ 0 h 18"/>
                <a:gd name="T2" fmla="*/ 22 w 38"/>
                <a:gd name="T3" fmla="*/ 2 h 18"/>
                <a:gd name="T4" fmla="*/ 29 w 38"/>
                <a:gd name="T5" fmla="*/ 4 h 18"/>
                <a:gd name="T6" fmla="*/ 37 w 38"/>
                <a:gd name="T7" fmla="*/ 12 h 18"/>
                <a:gd name="T8" fmla="*/ 38 w 38"/>
                <a:gd name="T9" fmla="*/ 13 h 18"/>
                <a:gd name="T10" fmla="*/ 38 w 38"/>
                <a:gd name="T11" fmla="*/ 16 h 18"/>
                <a:gd name="T12" fmla="*/ 37 w 38"/>
                <a:gd name="T13" fmla="*/ 18 h 18"/>
                <a:gd name="T14" fmla="*/ 32 w 38"/>
                <a:gd name="T15" fmla="*/ 16 h 18"/>
                <a:gd name="T16" fmla="*/ 31 w 38"/>
                <a:gd name="T17" fmla="*/ 15 h 18"/>
                <a:gd name="T18" fmla="*/ 29 w 38"/>
                <a:gd name="T19" fmla="*/ 12 h 18"/>
                <a:gd name="T20" fmla="*/ 25 w 38"/>
                <a:gd name="T21" fmla="*/ 9 h 18"/>
                <a:gd name="T22" fmla="*/ 22 w 38"/>
                <a:gd name="T23" fmla="*/ 6 h 18"/>
                <a:gd name="T24" fmla="*/ 19 w 38"/>
                <a:gd name="T25" fmla="*/ 4 h 18"/>
                <a:gd name="T26" fmla="*/ 1 w 38"/>
                <a:gd name="T27" fmla="*/ 3 h 18"/>
                <a:gd name="T28" fmla="*/ 0 w 38"/>
                <a:gd name="T29" fmla="*/ 2 h 18"/>
                <a:gd name="T30" fmla="*/ 1 w 38"/>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1" y="0"/>
                  </a:moveTo>
                  <a:lnTo>
                    <a:pt x="22" y="2"/>
                  </a:lnTo>
                  <a:lnTo>
                    <a:pt x="29" y="4"/>
                  </a:lnTo>
                  <a:lnTo>
                    <a:pt x="37" y="12"/>
                  </a:lnTo>
                  <a:lnTo>
                    <a:pt x="38" y="13"/>
                  </a:lnTo>
                  <a:lnTo>
                    <a:pt x="38" y="16"/>
                  </a:lnTo>
                  <a:lnTo>
                    <a:pt x="37" y="18"/>
                  </a:lnTo>
                  <a:lnTo>
                    <a:pt x="32" y="16"/>
                  </a:lnTo>
                  <a:lnTo>
                    <a:pt x="31" y="15"/>
                  </a:lnTo>
                  <a:lnTo>
                    <a:pt x="29" y="12"/>
                  </a:lnTo>
                  <a:lnTo>
                    <a:pt x="25" y="9"/>
                  </a:lnTo>
                  <a:lnTo>
                    <a:pt x="22" y="6"/>
                  </a:lnTo>
                  <a:lnTo>
                    <a:pt x="19" y="4"/>
                  </a:lnTo>
                  <a:lnTo>
                    <a:pt x="1" y="3"/>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5" name="Freeform 116"/>
            <p:cNvSpPr>
              <a:spLocks/>
            </p:cNvSpPr>
            <p:nvPr/>
          </p:nvSpPr>
          <p:spPr bwMode="auto">
            <a:xfrm>
              <a:off x="1705" y="1238"/>
              <a:ext cx="29" cy="99"/>
            </a:xfrm>
            <a:custGeom>
              <a:avLst/>
              <a:gdLst>
                <a:gd name="T0" fmla="*/ 4 w 29"/>
                <a:gd name="T1" fmla="*/ 3 h 99"/>
                <a:gd name="T2" fmla="*/ 6 w 29"/>
                <a:gd name="T3" fmla="*/ 15 h 99"/>
                <a:gd name="T4" fmla="*/ 7 w 29"/>
                <a:gd name="T5" fmla="*/ 27 h 99"/>
                <a:gd name="T6" fmla="*/ 12 w 29"/>
                <a:gd name="T7" fmla="*/ 35 h 99"/>
                <a:gd name="T8" fmla="*/ 19 w 29"/>
                <a:gd name="T9" fmla="*/ 60 h 99"/>
                <a:gd name="T10" fmla="*/ 23 w 29"/>
                <a:gd name="T11" fmla="*/ 75 h 99"/>
                <a:gd name="T12" fmla="*/ 29 w 29"/>
                <a:gd name="T13" fmla="*/ 94 h 99"/>
                <a:gd name="T14" fmla="*/ 29 w 29"/>
                <a:gd name="T15" fmla="*/ 97 h 99"/>
                <a:gd name="T16" fmla="*/ 26 w 29"/>
                <a:gd name="T17" fmla="*/ 99 h 99"/>
                <a:gd name="T18" fmla="*/ 25 w 29"/>
                <a:gd name="T19" fmla="*/ 99 h 99"/>
                <a:gd name="T20" fmla="*/ 22 w 29"/>
                <a:gd name="T21" fmla="*/ 96 h 99"/>
                <a:gd name="T22" fmla="*/ 17 w 29"/>
                <a:gd name="T23" fmla="*/ 78 h 99"/>
                <a:gd name="T24" fmla="*/ 14 w 29"/>
                <a:gd name="T25" fmla="*/ 62 h 99"/>
                <a:gd name="T26" fmla="*/ 6 w 29"/>
                <a:gd name="T27" fmla="*/ 28 h 99"/>
                <a:gd name="T28" fmla="*/ 1 w 29"/>
                <a:gd name="T29" fmla="*/ 15 h 99"/>
                <a:gd name="T30" fmla="*/ 0 w 29"/>
                <a:gd name="T31" fmla="*/ 3 h 99"/>
                <a:gd name="T32" fmla="*/ 0 w 29"/>
                <a:gd name="T33" fmla="*/ 0 h 99"/>
                <a:gd name="T34" fmla="*/ 1 w 29"/>
                <a:gd name="T35" fmla="*/ 0 h 99"/>
                <a:gd name="T36" fmla="*/ 4 w 29"/>
                <a:gd name="T37" fmla="*/ 3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99"/>
                <a:gd name="T59" fmla="*/ 29 w 29"/>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99">
                  <a:moveTo>
                    <a:pt x="4" y="3"/>
                  </a:moveTo>
                  <a:lnTo>
                    <a:pt x="6" y="15"/>
                  </a:lnTo>
                  <a:lnTo>
                    <a:pt x="7" y="27"/>
                  </a:lnTo>
                  <a:lnTo>
                    <a:pt x="12" y="35"/>
                  </a:lnTo>
                  <a:lnTo>
                    <a:pt x="19" y="60"/>
                  </a:lnTo>
                  <a:lnTo>
                    <a:pt x="23" y="75"/>
                  </a:lnTo>
                  <a:lnTo>
                    <a:pt x="29" y="94"/>
                  </a:lnTo>
                  <a:lnTo>
                    <a:pt x="29" y="97"/>
                  </a:lnTo>
                  <a:lnTo>
                    <a:pt x="26" y="99"/>
                  </a:lnTo>
                  <a:lnTo>
                    <a:pt x="25" y="99"/>
                  </a:lnTo>
                  <a:lnTo>
                    <a:pt x="22" y="96"/>
                  </a:lnTo>
                  <a:lnTo>
                    <a:pt x="17" y="78"/>
                  </a:lnTo>
                  <a:lnTo>
                    <a:pt x="14" y="62"/>
                  </a:lnTo>
                  <a:lnTo>
                    <a:pt x="6" y="28"/>
                  </a:lnTo>
                  <a:lnTo>
                    <a:pt x="1" y="15"/>
                  </a:lnTo>
                  <a:lnTo>
                    <a:pt x="0" y="3"/>
                  </a:lnTo>
                  <a:lnTo>
                    <a:pt x="0" y="0"/>
                  </a:lnTo>
                  <a:lnTo>
                    <a:pt x="1" y="0"/>
                  </a:lnTo>
                  <a:lnTo>
                    <a:pt x="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6" name="Freeform 117"/>
            <p:cNvSpPr>
              <a:spLocks/>
            </p:cNvSpPr>
            <p:nvPr/>
          </p:nvSpPr>
          <p:spPr bwMode="auto">
            <a:xfrm>
              <a:off x="1734" y="1323"/>
              <a:ext cx="107" cy="16"/>
            </a:xfrm>
            <a:custGeom>
              <a:avLst/>
              <a:gdLst>
                <a:gd name="T0" fmla="*/ 3 w 107"/>
                <a:gd name="T1" fmla="*/ 12 h 16"/>
                <a:gd name="T2" fmla="*/ 24 w 107"/>
                <a:gd name="T3" fmla="*/ 9 h 16"/>
                <a:gd name="T4" fmla="*/ 41 w 107"/>
                <a:gd name="T5" fmla="*/ 8 h 16"/>
                <a:gd name="T6" fmla="*/ 73 w 107"/>
                <a:gd name="T7" fmla="*/ 3 h 16"/>
                <a:gd name="T8" fmla="*/ 88 w 107"/>
                <a:gd name="T9" fmla="*/ 0 h 16"/>
                <a:gd name="T10" fmla="*/ 104 w 107"/>
                <a:gd name="T11" fmla="*/ 0 h 16"/>
                <a:gd name="T12" fmla="*/ 107 w 107"/>
                <a:gd name="T13" fmla="*/ 0 h 16"/>
                <a:gd name="T14" fmla="*/ 107 w 107"/>
                <a:gd name="T15" fmla="*/ 3 h 16"/>
                <a:gd name="T16" fmla="*/ 107 w 107"/>
                <a:gd name="T17" fmla="*/ 6 h 16"/>
                <a:gd name="T18" fmla="*/ 104 w 107"/>
                <a:gd name="T19" fmla="*/ 8 h 16"/>
                <a:gd name="T20" fmla="*/ 73 w 107"/>
                <a:gd name="T21" fmla="*/ 9 h 16"/>
                <a:gd name="T22" fmla="*/ 59 w 107"/>
                <a:gd name="T23" fmla="*/ 12 h 16"/>
                <a:gd name="T24" fmla="*/ 43 w 107"/>
                <a:gd name="T25" fmla="*/ 14 h 16"/>
                <a:gd name="T26" fmla="*/ 0 w 107"/>
                <a:gd name="T27" fmla="*/ 16 h 16"/>
                <a:gd name="T28" fmla="*/ 0 w 107"/>
                <a:gd name="T29" fmla="*/ 15 h 16"/>
                <a:gd name="T30" fmla="*/ 3 w 107"/>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
                <a:gd name="T49" fmla="*/ 0 h 16"/>
                <a:gd name="T50" fmla="*/ 107 w 107"/>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 h="16">
                  <a:moveTo>
                    <a:pt x="3" y="12"/>
                  </a:moveTo>
                  <a:lnTo>
                    <a:pt x="24" y="9"/>
                  </a:lnTo>
                  <a:lnTo>
                    <a:pt x="41" y="8"/>
                  </a:lnTo>
                  <a:lnTo>
                    <a:pt x="73" y="3"/>
                  </a:lnTo>
                  <a:lnTo>
                    <a:pt x="88" y="0"/>
                  </a:lnTo>
                  <a:lnTo>
                    <a:pt x="104" y="0"/>
                  </a:lnTo>
                  <a:lnTo>
                    <a:pt x="107" y="0"/>
                  </a:lnTo>
                  <a:lnTo>
                    <a:pt x="107" y="3"/>
                  </a:lnTo>
                  <a:lnTo>
                    <a:pt x="107" y="6"/>
                  </a:lnTo>
                  <a:lnTo>
                    <a:pt x="104" y="8"/>
                  </a:lnTo>
                  <a:lnTo>
                    <a:pt x="73" y="9"/>
                  </a:lnTo>
                  <a:lnTo>
                    <a:pt x="59" y="12"/>
                  </a:lnTo>
                  <a:lnTo>
                    <a:pt x="43" y="14"/>
                  </a:lnTo>
                  <a:lnTo>
                    <a:pt x="0" y="16"/>
                  </a:lnTo>
                  <a:lnTo>
                    <a:pt x="0" y="15"/>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7" name="Freeform 118"/>
            <p:cNvSpPr>
              <a:spLocks/>
            </p:cNvSpPr>
            <p:nvPr/>
          </p:nvSpPr>
          <p:spPr bwMode="auto">
            <a:xfrm>
              <a:off x="1835" y="1175"/>
              <a:ext cx="21" cy="156"/>
            </a:xfrm>
            <a:custGeom>
              <a:avLst/>
              <a:gdLst>
                <a:gd name="T0" fmla="*/ 21 w 21"/>
                <a:gd name="T1" fmla="*/ 2 h 156"/>
                <a:gd name="T2" fmla="*/ 21 w 21"/>
                <a:gd name="T3" fmla="*/ 16 h 156"/>
                <a:gd name="T4" fmla="*/ 21 w 21"/>
                <a:gd name="T5" fmla="*/ 40 h 156"/>
                <a:gd name="T6" fmla="*/ 18 w 21"/>
                <a:gd name="T7" fmla="*/ 60 h 156"/>
                <a:gd name="T8" fmla="*/ 15 w 21"/>
                <a:gd name="T9" fmla="*/ 81 h 156"/>
                <a:gd name="T10" fmla="*/ 12 w 21"/>
                <a:gd name="T11" fmla="*/ 104 h 156"/>
                <a:gd name="T12" fmla="*/ 9 w 21"/>
                <a:gd name="T13" fmla="*/ 129 h 156"/>
                <a:gd name="T14" fmla="*/ 8 w 21"/>
                <a:gd name="T15" fmla="*/ 141 h 156"/>
                <a:gd name="T16" fmla="*/ 6 w 21"/>
                <a:gd name="T17" fmla="*/ 153 h 156"/>
                <a:gd name="T18" fmla="*/ 5 w 21"/>
                <a:gd name="T19" fmla="*/ 156 h 156"/>
                <a:gd name="T20" fmla="*/ 2 w 21"/>
                <a:gd name="T21" fmla="*/ 156 h 156"/>
                <a:gd name="T22" fmla="*/ 0 w 21"/>
                <a:gd name="T23" fmla="*/ 151 h 156"/>
                <a:gd name="T24" fmla="*/ 2 w 21"/>
                <a:gd name="T25" fmla="*/ 128 h 156"/>
                <a:gd name="T26" fmla="*/ 5 w 21"/>
                <a:gd name="T27" fmla="*/ 103 h 156"/>
                <a:gd name="T28" fmla="*/ 6 w 21"/>
                <a:gd name="T29" fmla="*/ 90 h 156"/>
                <a:gd name="T30" fmla="*/ 9 w 21"/>
                <a:gd name="T31" fmla="*/ 79 h 156"/>
                <a:gd name="T32" fmla="*/ 12 w 21"/>
                <a:gd name="T33" fmla="*/ 59 h 156"/>
                <a:gd name="T34" fmla="*/ 16 w 21"/>
                <a:gd name="T35" fmla="*/ 15 h 156"/>
                <a:gd name="T36" fmla="*/ 15 w 21"/>
                <a:gd name="T37" fmla="*/ 6 h 156"/>
                <a:gd name="T38" fmla="*/ 16 w 21"/>
                <a:gd name="T39" fmla="*/ 3 h 156"/>
                <a:gd name="T40" fmla="*/ 18 w 21"/>
                <a:gd name="T41" fmla="*/ 0 h 156"/>
                <a:gd name="T42" fmla="*/ 19 w 21"/>
                <a:gd name="T43" fmla="*/ 0 h 156"/>
                <a:gd name="T44" fmla="*/ 21 w 21"/>
                <a:gd name="T45" fmla="*/ 2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156"/>
                <a:gd name="T71" fmla="*/ 21 w 21"/>
                <a:gd name="T72" fmla="*/ 156 h 1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156">
                  <a:moveTo>
                    <a:pt x="21" y="2"/>
                  </a:moveTo>
                  <a:lnTo>
                    <a:pt x="21" y="16"/>
                  </a:lnTo>
                  <a:lnTo>
                    <a:pt x="21" y="40"/>
                  </a:lnTo>
                  <a:lnTo>
                    <a:pt x="18" y="60"/>
                  </a:lnTo>
                  <a:lnTo>
                    <a:pt x="15" y="81"/>
                  </a:lnTo>
                  <a:lnTo>
                    <a:pt x="12" y="104"/>
                  </a:lnTo>
                  <a:lnTo>
                    <a:pt x="9" y="129"/>
                  </a:lnTo>
                  <a:lnTo>
                    <a:pt x="8" y="141"/>
                  </a:lnTo>
                  <a:lnTo>
                    <a:pt x="6" y="153"/>
                  </a:lnTo>
                  <a:lnTo>
                    <a:pt x="5" y="156"/>
                  </a:lnTo>
                  <a:lnTo>
                    <a:pt x="2" y="156"/>
                  </a:lnTo>
                  <a:lnTo>
                    <a:pt x="0" y="151"/>
                  </a:lnTo>
                  <a:lnTo>
                    <a:pt x="2" y="128"/>
                  </a:lnTo>
                  <a:lnTo>
                    <a:pt x="5" y="103"/>
                  </a:lnTo>
                  <a:lnTo>
                    <a:pt x="6" y="90"/>
                  </a:lnTo>
                  <a:lnTo>
                    <a:pt x="9" y="79"/>
                  </a:lnTo>
                  <a:lnTo>
                    <a:pt x="12" y="59"/>
                  </a:lnTo>
                  <a:lnTo>
                    <a:pt x="16" y="15"/>
                  </a:lnTo>
                  <a:lnTo>
                    <a:pt x="15" y="6"/>
                  </a:lnTo>
                  <a:lnTo>
                    <a:pt x="16" y="3"/>
                  </a:lnTo>
                  <a:lnTo>
                    <a:pt x="18" y="0"/>
                  </a:lnTo>
                  <a:lnTo>
                    <a:pt x="19" y="0"/>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8" name="Freeform 119"/>
            <p:cNvSpPr>
              <a:spLocks/>
            </p:cNvSpPr>
            <p:nvPr/>
          </p:nvSpPr>
          <p:spPr bwMode="auto">
            <a:xfrm>
              <a:off x="1634" y="1444"/>
              <a:ext cx="37" cy="49"/>
            </a:xfrm>
            <a:custGeom>
              <a:avLst/>
              <a:gdLst>
                <a:gd name="T0" fmla="*/ 37 w 37"/>
                <a:gd name="T1" fmla="*/ 1 h 49"/>
                <a:gd name="T2" fmla="*/ 28 w 37"/>
                <a:gd name="T3" fmla="*/ 13 h 49"/>
                <a:gd name="T4" fmla="*/ 19 w 37"/>
                <a:gd name="T5" fmla="*/ 25 h 49"/>
                <a:gd name="T6" fmla="*/ 12 w 37"/>
                <a:gd name="T7" fmla="*/ 35 h 49"/>
                <a:gd name="T8" fmla="*/ 5 w 37"/>
                <a:gd name="T9" fmla="*/ 48 h 49"/>
                <a:gd name="T10" fmla="*/ 2 w 37"/>
                <a:gd name="T11" fmla="*/ 49 h 49"/>
                <a:gd name="T12" fmla="*/ 0 w 37"/>
                <a:gd name="T13" fmla="*/ 48 h 49"/>
                <a:gd name="T14" fmla="*/ 0 w 37"/>
                <a:gd name="T15" fmla="*/ 44 h 49"/>
                <a:gd name="T16" fmla="*/ 8 w 37"/>
                <a:gd name="T17" fmla="*/ 32 h 49"/>
                <a:gd name="T18" fmla="*/ 17 w 37"/>
                <a:gd name="T19" fmla="*/ 22 h 49"/>
                <a:gd name="T20" fmla="*/ 25 w 37"/>
                <a:gd name="T21" fmla="*/ 11 h 49"/>
                <a:gd name="T22" fmla="*/ 36 w 37"/>
                <a:gd name="T23" fmla="*/ 0 h 49"/>
                <a:gd name="T24" fmla="*/ 37 w 37"/>
                <a:gd name="T25" fmla="*/ 0 h 49"/>
                <a:gd name="T26" fmla="*/ 37 w 37"/>
                <a:gd name="T27" fmla="*/ 1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49"/>
                <a:gd name="T44" fmla="*/ 37 w 37"/>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49">
                  <a:moveTo>
                    <a:pt x="37" y="1"/>
                  </a:moveTo>
                  <a:lnTo>
                    <a:pt x="28" y="13"/>
                  </a:lnTo>
                  <a:lnTo>
                    <a:pt x="19" y="25"/>
                  </a:lnTo>
                  <a:lnTo>
                    <a:pt x="12" y="35"/>
                  </a:lnTo>
                  <a:lnTo>
                    <a:pt x="5" y="48"/>
                  </a:lnTo>
                  <a:lnTo>
                    <a:pt x="2" y="49"/>
                  </a:lnTo>
                  <a:lnTo>
                    <a:pt x="0" y="48"/>
                  </a:lnTo>
                  <a:lnTo>
                    <a:pt x="0" y="44"/>
                  </a:lnTo>
                  <a:lnTo>
                    <a:pt x="8" y="32"/>
                  </a:lnTo>
                  <a:lnTo>
                    <a:pt x="17" y="22"/>
                  </a:lnTo>
                  <a:lnTo>
                    <a:pt x="25" y="11"/>
                  </a:lnTo>
                  <a:lnTo>
                    <a:pt x="36" y="0"/>
                  </a:lnTo>
                  <a:lnTo>
                    <a:pt x="37" y="0"/>
                  </a:lnTo>
                  <a:lnTo>
                    <a:pt x="3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9" name="Freeform 120"/>
            <p:cNvSpPr>
              <a:spLocks/>
            </p:cNvSpPr>
            <p:nvPr/>
          </p:nvSpPr>
          <p:spPr bwMode="auto">
            <a:xfrm>
              <a:off x="1579" y="1146"/>
              <a:ext cx="192" cy="192"/>
            </a:xfrm>
            <a:custGeom>
              <a:avLst/>
              <a:gdLst>
                <a:gd name="T0" fmla="*/ 192 w 192"/>
                <a:gd name="T1" fmla="*/ 13 h 192"/>
                <a:gd name="T2" fmla="*/ 184 w 192"/>
                <a:gd name="T3" fmla="*/ 9 h 192"/>
                <a:gd name="T4" fmla="*/ 165 w 192"/>
                <a:gd name="T5" fmla="*/ 3 h 192"/>
                <a:gd name="T6" fmla="*/ 143 w 192"/>
                <a:gd name="T7" fmla="*/ 0 h 192"/>
                <a:gd name="T8" fmla="*/ 116 w 192"/>
                <a:gd name="T9" fmla="*/ 1 h 192"/>
                <a:gd name="T10" fmla="*/ 89 w 192"/>
                <a:gd name="T11" fmla="*/ 9 h 192"/>
                <a:gd name="T12" fmla="*/ 76 w 192"/>
                <a:gd name="T13" fmla="*/ 13 h 192"/>
                <a:gd name="T14" fmla="*/ 64 w 192"/>
                <a:gd name="T15" fmla="*/ 20 h 192"/>
                <a:gd name="T16" fmla="*/ 51 w 192"/>
                <a:gd name="T17" fmla="*/ 31 h 192"/>
                <a:gd name="T18" fmla="*/ 39 w 192"/>
                <a:gd name="T19" fmla="*/ 42 h 192"/>
                <a:gd name="T20" fmla="*/ 29 w 192"/>
                <a:gd name="T21" fmla="*/ 56 h 192"/>
                <a:gd name="T22" fmla="*/ 22 w 192"/>
                <a:gd name="T23" fmla="*/ 66 h 192"/>
                <a:gd name="T24" fmla="*/ 14 w 192"/>
                <a:gd name="T25" fmla="*/ 82 h 192"/>
                <a:gd name="T26" fmla="*/ 8 w 192"/>
                <a:gd name="T27" fmla="*/ 103 h 192"/>
                <a:gd name="T28" fmla="*/ 6 w 192"/>
                <a:gd name="T29" fmla="*/ 116 h 192"/>
                <a:gd name="T30" fmla="*/ 3 w 192"/>
                <a:gd name="T31" fmla="*/ 139 h 192"/>
                <a:gd name="T32" fmla="*/ 0 w 192"/>
                <a:gd name="T33" fmla="*/ 177 h 192"/>
                <a:gd name="T34" fmla="*/ 4 w 192"/>
                <a:gd name="T35" fmla="*/ 176 h 192"/>
                <a:gd name="T36" fmla="*/ 7 w 192"/>
                <a:gd name="T37" fmla="*/ 176 h 192"/>
                <a:gd name="T38" fmla="*/ 8 w 192"/>
                <a:gd name="T39" fmla="*/ 192 h 192"/>
                <a:gd name="T40" fmla="*/ 11 w 192"/>
                <a:gd name="T41" fmla="*/ 192 h 192"/>
                <a:gd name="T42" fmla="*/ 11 w 192"/>
                <a:gd name="T43" fmla="*/ 177 h 192"/>
                <a:gd name="T44" fmla="*/ 13 w 192"/>
                <a:gd name="T45" fmla="*/ 151 h 192"/>
                <a:gd name="T46" fmla="*/ 16 w 192"/>
                <a:gd name="T47" fmla="*/ 135 h 192"/>
                <a:gd name="T48" fmla="*/ 19 w 192"/>
                <a:gd name="T49" fmla="*/ 120 h 192"/>
                <a:gd name="T50" fmla="*/ 26 w 192"/>
                <a:gd name="T51" fmla="*/ 98 h 192"/>
                <a:gd name="T52" fmla="*/ 33 w 192"/>
                <a:gd name="T53" fmla="*/ 82 h 192"/>
                <a:gd name="T54" fmla="*/ 45 w 192"/>
                <a:gd name="T55" fmla="*/ 64 h 192"/>
                <a:gd name="T56" fmla="*/ 55 w 192"/>
                <a:gd name="T57" fmla="*/ 53 h 192"/>
                <a:gd name="T58" fmla="*/ 70 w 192"/>
                <a:gd name="T59" fmla="*/ 38 h 192"/>
                <a:gd name="T60" fmla="*/ 88 w 192"/>
                <a:gd name="T61" fmla="*/ 29 h 192"/>
                <a:gd name="T62" fmla="*/ 104 w 192"/>
                <a:gd name="T63" fmla="*/ 23 h 192"/>
                <a:gd name="T64" fmla="*/ 121 w 192"/>
                <a:gd name="T65" fmla="*/ 19 h 192"/>
                <a:gd name="T66" fmla="*/ 145 w 192"/>
                <a:gd name="T67" fmla="*/ 15 h 192"/>
                <a:gd name="T68" fmla="*/ 162 w 192"/>
                <a:gd name="T69" fmla="*/ 16 h 192"/>
                <a:gd name="T70" fmla="*/ 176 w 192"/>
                <a:gd name="T71" fmla="*/ 19 h 192"/>
                <a:gd name="T72" fmla="*/ 192 w 192"/>
                <a:gd name="T73" fmla="*/ 13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192"/>
                <a:gd name="T113" fmla="*/ 192 w 192"/>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192">
                  <a:moveTo>
                    <a:pt x="192" y="13"/>
                  </a:moveTo>
                  <a:lnTo>
                    <a:pt x="184" y="9"/>
                  </a:lnTo>
                  <a:lnTo>
                    <a:pt x="165" y="3"/>
                  </a:lnTo>
                  <a:lnTo>
                    <a:pt x="143" y="0"/>
                  </a:lnTo>
                  <a:lnTo>
                    <a:pt x="116" y="1"/>
                  </a:lnTo>
                  <a:lnTo>
                    <a:pt x="89" y="9"/>
                  </a:lnTo>
                  <a:lnTo>
                    <a:pt x="76" y="13"/>
                  </a:lnTo>
                  <a:lnTo>
                    <a:pt x="64" y="20"/>
                  </a:lnTo>
                  <a:lnTo>
                    <a:pt x="51" y="31"/>
                  </a:lnTo>
                  <a:lnTo>
                    <a:pt x="39" y="42"/>
                  </a:lnTo>
                  <a:lnTo>
                    <a:pt x="29" y="56"/>
                  </a:lnTo>
                  <a:lnTo>
                    <a:pt x="22" y="66"/>
                  </a:lnTo>
                  <a:lnTo>
                    <a:pt x="14" y="82"/>
                  </a:lnTo>
                  <a:lnTo>
                    <a:pt x="8" y="103"/>
                  </a:lnTo>
                  <a:lnTo>
                    <a:pt x="6" y="116"/>
                  </a:lnTo>
                  <a:lnTo>
                    <a:pt x="3" y="139"/>
                  </a:lnTo>
                  <a:lnTo>
                    <a:pt x="0" y="177"/>
                  </a:lnTo>
                  <a:lnTo>
                    <a:pt x="4" y="176"/>
                  </a:lnTo>
                  <a:lnTo>
                    <a:pt x="7" y="176"/>
                  </a:lnTo>
                  <a:lnTo>
                    <a:pt x="8" y="192"/>
                  </a:lnTo>
                  <a:lnTo>
                    <a:pt x="11" y="192"/>
                  </a:lnTo>
                  <a:lnTo>
                    <a:pt x="11" y="177"/>
                  </a:lnTo>
                  <a:lnTo>
                    <a:pt x="13" y="151"/>
                  </a:lnTo>
                  <a:lnTo>
                    <a:pt x="16" y="135"/>
                  </a:lnTo>
                  <a:lnTo>
                    <a:pt x="19" y="120"/>
                  </a:lnTo>
                  <a:lnTo>
                    <a:pt x="26" y="98"/>
                  </a:lnTo>
                  <a:lnTo>
                    <a:pt x="33" y="82"/>
                  </a:lnTo>
                  <a:lnTo>
                    <a:pt x="45" y="64"/>
                  </a:lnTo>
                  <a:lnTo>
                    <a:pt x="55" y="53"/>
                  </a:lnTo>
                  <a:lnTo>
                    <a:pt x="70" y="38"/>
                  </a:lnTo>
                  <a:lnTo>
                    <a:pt x="88" y="29"/>
                  </a:lnTo>
                  <a:lnTo>
                    <a:pt x="104" y="23"/>
                  </a:lnTo>
                  <a:lnTo>
                    <a:pt x="121" y="19"/>
                  </a:lnTo>
                  <a:lnTo>
                    <a:pt x="145" y="15"/>
                  </a:lnTo>
                  <a:lnTo>
                    <a:pt x="162" y="16"/>
                  </a:lnTo>
                  <a:lnTo>
                    <a:pt x="176" y="19"/>
                  </a:lnTo>
                  <a:lnTo>
                    <a:pt x="19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0" name="Freeform 121"/>
            <p:cNvSpPr>
              <a:spLocks/>
            </p:cNvSpPr>
            <p:nvPr/>
          </p:nvSpPr>
          <p:spPr bwMode="auto">
            <a:xfrm>
              <a:off x="1881" y="1257"/>
              <a:ext cx="133" cy="231"/>
            </a:xfrm>
            <a:custGeom>
              <a:avLst/>
              <a:gdLst>
                <a:gd name="T0" fmla="*/ 4 w 133"/>
                <a:gd name="T1" fmla="*/ 0 h 231"/>
                <a:gd name="T2" fmla="*/ 9 w 133"/>
                <a:gd name="T3" fmla="*/ 5 h 231"/>
                <a:gd name="T4" fmla="*/ 19 w 133"/>
                <a:gd name="T5" fmla="*/ 14 h 231"/>
                <a:gd name="T6" fmla="*/ 28 w 133"/>
                <a:gd name="T7" fmla="*/ 19 h 231"/>
                <a:gd name="T8" fmla="*/ 35 w 133"/>
                <a:gd name="T9" fmla="*/ 22 h 231"/>
                <a:gd name="T10" fmla="*/ 45 w 133"/>
                <a:gd name="T11" fmla="*/ 28 h 231"/>
                <a:gd name="T12" fmla="*/ 57 w 133"/>
                <a:gd name="T13" fmla="*/ 34 h 231"/>
                <a:gd name="T14" fmla="*/ 69 w 133"/>
                <a:gd name="T15" fmla="*/ 40 h 231"/>
                <a:gd name="T16" fmla="*/ 79 w 133"/>
                <a:gd name="T17" fmla="*/ 46 h 231"/>
                <a:gd name="T18" fmla="*/ 89 w 133"/>
                <a:gd name="T19" fmla="*/ 52 h 231"/>
                <a:gd name="T20" fmla="*/ 100 w 133"/>
                <a:gd name="T21" fmla="*/ 60 h 231"/>
                <a:gd name="T22" fmla="*/ 108 w 133"/>
                <a:gd name="T23" fmla="*/ 74 h 231"/>
                <a:gd name="T24" fmla="*/ 117 w 133"/>
                <a:gd name="T25" fmla="*/ 85 h 231"/>
                <a:gd name="T26" fmla="*/ 123 w 133"/>
                <a:gd name="T27" fmla="*/ 100 h 231"/>
                <a:gd name="T28" fmla="*/ 130 w 133"/>
                <a:gd name="T29" fmla="*/ 125 h 231"/>
                <a:gd name="T30" fmla="*/ 133 w 133"/>
                <a:gd name="T31" fmla="*/ 138 h 231"/>
                <a:gd name="T32" fmla="*/ 133 w 133"/>
                <a:gd name="T33" fmla="*/ 159 h 231"/>
                <a:gd name="T34" fmla="*/ 130 w 133"/>
                <a:gd name="T35" fmla="*/ 181 h 231"/>
                <a:gd name="T36" fmla="*/ 126 w 133"/>
                <a:gd name="T37" fmla="*/ 195 h 231"/>
                <a:gd name="T38" fmla="*/ 120 w 133"/>
                <a:gd name="T39" fmla="*/ 204 h 231"/>
                <a:gd name="T40" fmla="*/ 111 w 133"/>
                <a:gd name="T41" fmla="*/ 222 h 231"/>
                <a:gd name="T42" fmla="*/ 107 w 133"/>
                <a:gd name="T43" fmla="*/ 231 h 231"/>
                <a:gd name="T44" fmla="*/ 95 w 133"/>
                <a:gd name="T45" fmla="*/ 217 h 231"/>
                <a:gd name="T46" fmla="*/ 101 w 133"/>
                <a:gd name="T47" fmla="*/ 207 h 231"/>
                <a:gd name="T48" fmla="*/ 105 w 133"/>
                <a:gd name="T49" fmla="*/ 197 h 231"/>
                <a:gd name="T50" fmla="*/ 111 w 133"/>
                <a:gd name="T51" fmla="*/ 181 h 231"/>
                <a:gd name="T52" fmla="*/ 114 w 133"/>
                <a:gd name="T53" fmla="*/ 165 h 231"/>
                <a:gd name="T54" fmla="*/ 116 w 133"/>
                <a:gd name="T55" fmla="*/ 141 h 231"/>
                <a:gd name="T56" fmla="*/ 116 w 133"/>
                <a:gd name="T57" fmla="*/ 128 h 231"/>
                <a:gd name="T58" fmla="*/ 111 w 133"/>
                <a:gd name="T59" fmla="*/ 113 h 231"/>
                <a:gd name="T60" fmla="*/ 108 w 133"/>
                <a:gd name="T61" fmla="*/ 100 h 231"/>
                <a:gd name="T62" fmla="*/ 102 w 133"/>
                <a:gd name="T63" fmla="*/ 88 h 231"/>
                <a:gd name="T64" fmla="*/ 94 w 133"/>
                <a:gd name="T65" fmla="*/ 77 h 231"/>
                <a:gd name="T66" fmla="*/ 85 w 133"/>
                <a:gd name="T67" fmla="*/ 65 h 231"/>
                <a:gd name="T68" fmla="*/ 75 w 133"/>
                <a:gd name="T69" fmla="*/ 55 h 231"/>
                <a:gd name="T70" fmla="*/ 66 w 133"/>
                <a:gd name="T71" fmla="*/ 49 h 231"/>
                <a:gd name="T72" fmla="*/ 48 w 133"/>
                <a:gd name="T73" fmla="*/ 43 h 231"/>
                <a:gd name="T74" fmla="*/ 36 w 133"/>
                <a:gd name="T75" fmla="*/ 40 h 231"/>
                <a:gd name="T76" fmla="*/ 25 w 133"/>
                <a:gd name="T77" fmla="*/ 37 h 231"/>
                <a:gd name="T78" fmla="*/ 14 w 133"/>
                <a:gd name="T79" fmla="*/ 33 h 231"/>
                <a:gd name="T80" fmla="*/ 6 w 133"/>
                <a:gd name="T81" fmla="*/ 28 h 231"/>
                <a:gd name="T82" fmla="*/ 0 w 133"/>
                <a:gd name="T83" fmla="*/ 21 h 231"/>
                <a:gd name="T84" fmla="*/ 4 w 133"/>
                <a:gd name="T85" fmla="*/ 0 h 2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231"/>
                <a:gd name="T131" fmla="*/ 133 w 133"/>
                <a:gd name="T132" fmla="*/ 231 h 2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231">
                  <a:moveTo>
                    <a:pt x="4" y="0"/>
                  </a:moveTo>
                  <a:lnTo>
                    <a:pt x="9" y="5"/>
                  </a:lnTo>
                  <a:lnTo>
                    <a:pt x="19" y="14"/>
                  </a:lnTo>
                  <a:lnTo>
                    <a:pt x="28" y="19"/>
                  </a:lnTo>
                  <a:lnTo>
                    <a:pt x="35" y="22"/>
                  </a:lnTo>
                  <a:lnTo>
                    <a:pt x="45" y="28"/>
                  </a:lnTo>
                  <a:lnTo>
                    <a:pt x="57" y="34"/>
                  </a:lnTo>
                  <a:lnTo>
                    <a:pt x="69" y="40"/>
                  </a:lnTo>
                  <a:lnTo>
                    <a:pt x="79" y="46"/>
                  </a:lnTo>
                  <a:lnTo>
                    <a:pt x="89" y="52"/>
                  </a:lnTo>
                  <a:lnTo>
                    <a:pt x="100" y="60"/>
                  </a:lnTo>
                  <a:lnTo>
                    <a:pt x="108" y="74"/>
                  </a:lnTo>
                  <a:lnTo>
                    <a:pt x="117" y="85"/>
                  </a:lnTo>
                  <a:lnTo>
                    <a:pt x="123" y="100"/>
                  </a:lnTo>
                  <a:lnTo>
                    <a:pt x="130" y="125"/>
                  </a:lnTo>
                  <a:lnTo>
                    <a:pt x="133" y="138"/>
                  </a:lnTo>
                  <a:lnTo>
                    <a:pt x="133" y="159"/>
                  </a:lnTo>
                  <a:lnTo>
                    <a:pt x="130" y="181"/>
                  </a:lnTo>
                  <a:lnTo>
                    <a:pt x="126" y="195"/>
                  </a:lnTo>
                  <a:lnTo>
                    <a:pt x="120" y="204"/>
                  </a:lnTo>
                  <a:lnTo>
                    <a:pt x="111" y="222"/>
                  </a:lnTo>
                  <a:lnTo>
                    <a:pt x="107" y="231"/>
                  </a:lnTo>
                  <a:lnTo>
                    <a:pt x="95" y="217"/>
                  </a:lnTo>
                  <a:lnTo>
                    <a:pt x="101" y="207"/>
                  </a:lnTo>
                  <a:lnTo>
                    <a:pt x="105" y="197"/>
                  </a:lnTo>
                  <a:lnTo>
                    <a:pt x="111" y="181"/>
                  </a:lnTo>
                  <a:lnTo>
                    <a:pt x="114" y="165"/>
                  </a:lnTo>
                  <a:lnTo>
                    <a:pt x="116" y="141"/>
                  </a:lnTo>
                  <a:lnTo>
                    <a:pt x="116" y="128"/>
                  </a:lnTo>
                  <a:lnTo>
                    <a:pt x="111" y="113"/>
                  </a:lnTo>
                  <a:lnTo>
                    <a:pt x="108" y="100"/>
                  </a:lnTo>
                  <a:lnTo>
                    <a:pt x="102" y="88"/>
                  </a:lnTo>
                  <a:lnTo>
                    <a:pt x="94" y="77"/>
                  </a:lnTo>
                  <a:lnTo>
                    <a:pt x="85" y="65"/>
                  </a:lnTo>
                  <a:lnTo>
                    <a:pt x="75" y="55"/>
                  </a:lnTo>
                  <a:lnTo>
                    <a:pt x="66" y="49"/>
                  </a:lnTo>
                  <a:lnTo>
                    <a:pt x="48" y="43"/>
                  </a:lnTo>
                  <a:lnTo>
                    <a:pt x="36" y="40"/>
                  </a:lnTo>
                  <a:lnTo>
                    <a:pt x="25" y="37"/>
                  </a:lnTo>
                  <a:lnTo>
                    <a:pt x="14" y="33"/>
                  </a:lnTo>
                  <a:lnTo>
                    <a:pt x="6" y="28"/>
                  </a:lnTo>
                  <a:lnTo>
                    <a:pt x="0" y="2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1" name="Freeform 122"/>
            <p:cNvSpPr>
              <a:spLocks/>
            </p:cNvSpPr>
            <p:nvPr/>
          </p:nvSpPr>
          <p:spPr bwMode="auto">
            <a:xfrm>
              <a:off x="1633" y="1492"/>
              <a:ext cx="10" cy="16"/>
            </a:xfrm>
            <a:custGeom>
              <a:avLst/>
              <a:gdLst>
                <a:gd name="T0" fmla="*/ 4 w 10"/>
                <a:gd name="T1" fmla="*/ 0 h 16"/>
                <a:gd name="T2" fmla="*/ 10 w 10"/>
                <a:gd name="T3" fmla="*/ 12 h 16"/>
                <a:gd name="T4" fmla="*/ 10 w 10"/>
                <a:gd name="T5" fmla="*/ 15 h 16"/>
                <a:gd name="T6" fmla="*/ 9 w 10"/>
                <a:gd name="T7" fmla="*/ 16 h 16"/>
                <a:gd name="T8" fmla="*/ 6 w 10"/>
                <a:gd name="T9" fmla="*/ 15 h 16"/>
                <a:gd name="T10" fmla="*/ 0 w 10"/>
                <a:gd name="T11" fmla="*/ 3 h 16"/>
                <a:gd name="T12" fmla="*/ 0 w 10"/>
                <a:gd name="T13" fmla="*/ 1 h 16"/>
                <a:gd name="T14" fmla="*/ 1 w 10"/>
                <a:gd name="T15" fmla="*/ 0 h 16"/>
                <a:gd name="T16" fmla="*/ 4 w 1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6"/>
                <a:gd name="T29" fmla="*/ 10 w 1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6">
                  <a:moveTo>
                    <a:pt x="4" y="0"/>
                  </a:moveTo>
                  <a:lnTo>
                    <a:pt x="10" y="12"/>
                  </a:lnTo>
                  <a:lnTo>
                    <a:pt x="10" y="15"/>
                  </a:lnTo>
                  <a:lnTo>
                    <a:pt x="9" y="16"/>
                  </a:lnTo>
                  <a:lnTo>
                    <a:pt x="6" y="15"/>
                  </a:lnTo>
                  <a:lnTo>
                    <a:pt x="0" y="3"/>
                  </a:lnTo>
                  <a:lnTo>
                    <a:pt x="0" y="1"/>
                  </a:lnTo>
                  <a:lnTo>
                    <a:pt x="1"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2" name="Freeform 123"/>
            <p:cNvSpPr>
              <a:spLocks/>
            </p:cNvSpPr>
            <p:nvPr/>
          </p:nvSpPr>
          <p:spPr bwMode="auto">
            <a:xfrm>
              <a:off x="1699" y="1507"/>
              <a:ext cx="264" cy="61"/>
            </a:xfrm>
            <a:custGeom>
              <a:avLst/>
              <a:gdLst>
                <a:gd name="T0" fmla="*/ 85 w 264"/>
                <a:gd name="T1" fmla="*/ 7 h 61"/>
                <a:gd name="T2" fmla="*/ 100 w 264"/>
                <a:gd name="T3" fmla="*/ 13 h 61"/>
                <a:gd name="T4" fmla="*/ 116 w 264"/>
                <a:gd name="T5" fmla="*/ 19 h 61"/>
                <a:gd name="T6" fmla="*/ 129 w 264"/>
                <a:gd name="T7" fmla="*/ 26 h 61"/>
                <a:gd name="T8" fmla="*/ 144 w 264"/>
                <a:gd name="T9" fmla="*/ 35 h 61"/>
                <a:gd name="T10" fmla="*/ 155 w 264"/>
                <a:gd name="T11" fmla="*/ 41 h 61"/>
                <a:gd name="T12" fmla="*/ 166 w 264"/>
                <a:gd name="T13" fmla="*/ 45 h 61"/>
                <a:gd name="T14" fmla="*/ 183 w 264"/>
                <a:gd name="T15" fmla="*/ 50 h 61"/>
                <a:gd name="T16" fmla="*/ 196 w 264"/>
                <a:gd name="T17" fmla="*/ 51 h 61"/>
                <a:gd name="T18" fmla="*/ 211 w 264"/>
                <a:gd name="T19" fmla="*/ 50 h 61"/>
                <a:gd name="T20" fmla="*/ 218 w 264"/>
                <a:gd name="T21" fmla="*/ 47 h 61"/>
                <a:gd name="T22" fmla="*/ 227 w 264"/>
                <a:gd name="T23" fmla="*/ 42 h 61"/>
                <a:gd name="T24" fmla="*/ 236 w 264"/>
                <a:gd name="T25" fmla="*/ 35 h 61"/>
                <a:gd name="T26" fmla="*/ 240 w 264"/>
                <a:gd name="T27" fmla="*/ 28 h 61"/>
                <a:gd name="T28" fmla="*/ 245 w 264"/>
                <a:gd name="T29" fmla="*/ 22 h 61"/>
                <a:gd name="T30" fmla="*/ 251 w 264"/>
                <a:gd name="T31" fmla="*/ 14 h 61"/>
                <a:gd name="T32" fmla="*/ 264 w 264"/>
                <a:gd name="T33" fmla="*/ 19 h 61"/>
                <a:gd name="T34" fmla="*/ 260 w 264"/>
                <a:gd name="T35" fmla="*/ 28 h 61"/>
                <a:gd name="T36" fmla="*/ 255 w 264"/>
                <a:gd name="T37" fmla="*/ 33 h 61"/>
                <a:gd name="T38" fmla="*/ 249 w 264"/>
                <a:gd name="T39" fmla="*/ 41 h 61"/>
                <a:gd name="T40" fmla="*/ 242 w 264"/>
                <a:gd name="T41" fmla="*/ 47 h 61"/>
                <a:gd name="T42" fmla="*/ 235 w 264"/>
                <a:gd name="T43" fmla="*/ 51 h 61"/>
                <a:gd name="T44" fmla="*/ 227 w 264"/>
                <a:gd name="T45" fmla="*/ 55 h 61"/>
                <a:gd name="T46" fmla="*/ 218 w 264"/>
                <a:gd name="T47" fmla="*/ 58 h 61"/>
                <a:gd name="T48" fmla="*/ 210 w 264"/>
                <a:gd name="T49" fmla="*/ 60 h 61"/>
                <a:gd name="T50" fmla="*/ 199 w 264"/>
                <a:gd name="T51" fmla="*/ 61 h 61"/>
                <a:gd name="T52" fmla="*/ 186 w 264"/>
                <a:gd name="T53" fmla="*/ 61 h 61"/>
                <a:gd name="T54" fmla="*/ 163 w 264"/>
                <a:gd name="T55" fmla="*/ 60 h 61"/>
                <a:gd name="T56" fmla="*/ 144 w 264"/>
                <a:gd name="T57" fmla="*/ 54 h 61"/>
                <a:gd name="T58" fmla="*/ 128 w 264"/>
                <a:gd name="T59" fmla="*/ 45 h 61"/>
                <a:gd name="T60" fmla="*/ 114 w 264"/>
                <a:gd name="T61" fmla="*/ 39 h 61"/>
                <a:gd name="T62" fmla="*/ 101 w 264"/>
                <a:gd name="T63" fmla="*/ 32 h 61"/>
                <a:gd name="T64" fmla="*/ 88 w 264"/>
                <a:gd name="T65" fmla="*/ 25 h 61"/>
                <a:gd name="T66" fmla="*/ 73 w 264"/>
                <a:gd name="T67" fmla="*/ 19 h 61"/>
                <a:gd name="T68" fmla="*/ 60 w 264"/>
                <a:gd name="T69" fmla="*/ 11 h 61"/>
                <a:gd name="T70" fmla="*/ 47 w 264"/>
                <a:gd name="T71" fmla="*/ 7 h 61"/>
                <a:gd name="T72" fmla="*/ 32 w 264"/>
                <a:gd name="T73" fmla="*/ 4 h 61"/>
                <a:gd name="T74" fmla="*/ 15 w 264"/>
                <a:gd name="T75" fmla="*/ 3 h 61"/>
                <a:gd name="T76" fmla="*/ 0 w 264"/>
                <a:gd name="T77" fmla="*/ 0 h 61"/>
                <a:gd name="T78" fmla="*/ 38 w 264"/>
                <a:gd name="T79" fmla="*/ 1 h 61"/>
                <a:gd name="T80" fmla="*/ 73 w 264"/>
                <a:gd name="T81" fmla="*/ 3 h 61"/>
                <a:gd name="T82" fmla="*/ 85 w 264"/>
                <a:gd name="T83" fmla="*/ 7 h 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4"/>
                <a:gd name="T127" fmla="*/ 0 h 61"/>
                <a:gd name="T128" fmla="*/ 264 w 264"/>
                <a:gd name="T129" fmla="*/ 61 h 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4" h="61">
                  <a:moveTo>
                    <a:pt x="85" y="7"/>
                  </a:moveTo>
                  <a:lnTo>
                    <a:pt x="100" y="13"/>
                  </a:lnTo>
                  <a:lnTo>
                    <a:pt x="116" y="19"/>
                  </a:lnTo>
                  <a:lnTo>
                    <a:pt x="129" y="26"/>
                  </a:lnTo>
                  <a:lnTo>
                    <a:pt x="144" y="35"/>
                  </a:lnTo>
                  <a:lnTo>
                    <a:pt x="155" y="41"/>
                  </a:lnTo>
                  <a:lnTo>
                    <a:pt x="166" y="45"/>
                  </a:lnTo>
                  <a:lnTo>
                    <a:pt x="183" y="50"/>
                  </a:lnTo>
                  <a:lnTo>
                    <a:pt x="196" y="51"/>
                  </a:lnTo>
                  <a:lnTo>
                    <a:pt x="211" y="50"/>
                  </a:lnTo>
                  <a:lnTo>
                    <a:pt x="218" y="47"/>
                  </a:lnTo>
                  <a:lnTo>
                    <a:pt x="227" y="42"/>
                  </a:lnTo>
                  <a:lnTo>
                    <a:pt x="236" y="35"/>
                  </a:lnTo>
                  <a:lnTo>
                    <a:pt x="240" y="28"/>
                  </a:lnTo>
                  <a:lnTo>
                    <a:pt x="245" y="22"/>
                  </a:lnTo>
                  <a:lnTo>
                    <a:pt x="251" y="14"/>
                  </a:lnTo>
                  <a:lnTo>
                    <a:pt x="264" y="19"/>
                  </a:lnTo>
                  <a:lnTo>
                    <a:pt x="260" y="28"/>
                  </a:lnTo>
                  <a:lnTo>
                    <a:pt x="255" y="33"/>
                  </a:lnTo>
                  <a:lnTo>
                    <a:pt x="249" y="41"/>
                  </a:lnTo>
                  <a:lnTo>
                    <a:pt x="242" y="47"/>
                  </a:lnTo>
                  <a:lnTo>
                    <a:pt x="235" y="51"/>
                  </a:lnTo>
                  <a:lnTo>
                    <a:pt x="227" y="55"/>
                  </a:lnTo>
                  <a:lnTo>
                    <a:pt x="218" y="58"/>
                  </a:lnTo>
                  <a:lnTo>
                    <a:pt x="210" y="60"/>
                  </a:lnTo>
                  <a:lnTo>
                    <a:pt x="199" y="61"/>
                  </a:lnTo>
                  <a:lnTo>
                    <a:pt x="186" y="61"/>
                  </a:lnTo>
                  <a:lnTo>
                    <a:pt x="163" y="60"/>
                  </a:lnTo>
                  <a:lnTo>
                    <a:pt x="144" y="54"/>
                  </a:lnTo>
                  <a:lnTo>
                    <a:pt x="128" y="45"/>
                  </a:lnTo>
                  <a:lnTo>
                    <a:pt x="114" y="39"/>
                  </a:lnTo>
                  <a:lnTo>
                    <a:pt x="101" y="32"/>
                  </a:lnTo>
                  <a:lnTo>
                    <a:pt x="88" y="25"/>
                  </a:lnTo>
                  <a:lnTo>
                    <a:pt x="73" y="19"/>
                  </a:lnTo>
                  <a:lnTo>
                    <a:pt x="60" y="11"/>
                  </a:lnTo>
                  <a:lnTo>
                    <a:pt x="47" y="7"/>
                  </a:lnTo>
                  <a:lnTo>
                    <a:pt x="32" y="4"/>
                  </a:lnTo>
                  <a:lnTo>
                    <a:pt x="15" y="3"/>
                  </a:lnTo>
                  <a:lnTo>
                    <a:pt x="0" y="0"/>
                  </a:lnTo>
                  <a:lnTo>
                    <a:pt x="38" y="1"/>
                  </a:lnTo>
                  <a:lnTo>
                    <a:pt x="73" y="3"/>
                  </a:lnTo>
                  <a:lnTo>
                    <a:pt x="8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3" name="Freeform 124"/>
            <p:cNvSpPr>
              <a:spLocks/>
            </p:cNvSpPr>
            <p:nvPr/>
          </p:nvSpPr>
          <p:spPr bwMode="auto">
            <a:xfrm>
              <a:off x="1705" y="1174"/>
              <a:ext cx="146" cy="47"/>
            </a:xfrm>
            <a:custGeom>
              <a:avLst/>
              <a:gdLst>
                <a:gd name="T0" fmla="*/ 145 w 146"/>
                <a:gd name="T1" fmla="*/ 3 h 47"/>
                <a:gd name="T2" fmla="*/ 127 w 146"/>
                <a:gd name="T3" fmla="*/ 6 h 47"/>
                <a:gd name="T4" fmla="*/ 111 w 146"/>
                <a:gd name="T5" fmla="*/ 9 h 47"/>
                <a:gd name="T6" fmla="*/ 78 w 146"/>
                <a:gd name="T7" fmla="*/ 14 h 47"/>
                <a:gd name="T8" fmla="*/ 60 w 146"/>
                <a:gd name="T9" fmla="*/ 20 h 47"/>
                <a:gd name="T10" fmla="*/ 42 w 146"/>
                <a:gd name="T11" fmla="*/ 26 h 47"/>
                <a:gd name="T12" fmla="*/ 32 w 146"/>
                <a:gd name="T13" fmla="*/ 29 h 47"/>
                <a:gd name="T14" fmla="*/ 22 w 146"/>
                <a:gd name="T15" fmla="*/ 33 h 47"/>
                <a:gd name="T16" fmla="*/ 13 w 146"/>
                <a:gd name="T17" fmla="*/ 38 h 47"/>
                <a:gd name="T18" fmla="*/ 4 w 146"/>
                <a:gd name="T19" fmla="*/ 45 h 47"/>
                <a:gd name="T20" fmla="*/ 1 w 146"/>
                <a:gd name="T21" fmla="*/ 47 h 47"/>
                <a:gd name="T22" fmla="*/ 0 w 146"/>
                <a:gd name="T23" fmla="*/ 45 h 47"/>
                <a:gd name="T24" fmla="*/ 0 w 146"/>
                <a:gd name="T25" fmla="*/ 44 h 47"/>
                <a:gd name="T26" fmla="*/ 0 w 146"/>
                <a:gd name="T27" fmla="*/ 41 h 47"/>
                <a:gd name="T28" fmla="*/ 4 w 146"/>
                <a:gd name="T29" fmla="*/ 36 h 47"/>
                <a:gd name="T30" fmla="*/ 9 w 146"/>
                <a:gd name="T31" fmla="*/ 32 h 47"/>
                <a:gd name="T32" fmla="*/ 19 w 146"/>
                <a:gd name="T33" fmla="*/ 28 h 47"/>
                <a:gd name="T34" fmla="*/ 29 w 146"/>
                <a:gd name="T35" fmla="*/ 23 h 47"/>
                <a:gd name="T36" fmla="*/ 41 w 146"/>
                <a:gd name="T37" fmla="*/ 20 h 47"/>
                <a:gd name="T38" fmla="*/ 58 w 146"/>
                <a:gd name="T39" fmla="*/ 13 h 47"/>
                <a:gd name="T40" fmla="*/ 76 w 146"/>
                <a:gd name="T41" fmla="*/ 9 h 47"/>
                <a:gd name="T42" fmla="*/ 110 w 146"/>
                <a:gd name="T43" fmla="*/ 1 h 47"/>
                <a:gd name="T44" fmla="*/ 126 w 146"/>
                <a:gd name="T45" fmla="*/ 0 h 47"/>
                <a:gd name="T46" fmla="*/ 145 w 146"/>
                <a:gd name="T47" fmla="*/ 0 h 47"/>
                <a:gd name="T48" fmla="*/ 146 w 146"/>
                <a:gd name="T49" fmla="*/ 1 h 47"/>
                <a:gd name="T50" fmla="*/ 145 w 146"/>
                <a:gd name="T51" fmla="*/ 3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6"/>
                <a:gd name="T79" fmla="*/ 0 h 47"/>
                <a:gd name="T80" fmla="*/ 146 w 146"/>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6" h="47">
                  <a:moveTo>
                    <a:pt x="145" y="3"/>
                  </a:moveTo>
                  <a:lnTo>
                    <a:pt x="127" y="6"/>
                  </a:lnTo>
                  <a:lnTo>
                    <a:pt x="111" y="9"/>
                  </a:lnTo>
                  <a:lnTo>
                    <a:pt x="78" y="14"/>
                  </a:lnTo>
                  <a:lnTo>
                    <a:pt x="60" y="20"/>
                  </a:lnTo>
                  <a:lnTo>
                    <a:pt x="42" y="26"/>
                  </a:lnTo>
                  <a:lnTo>
                    <a:pt x="32" y="29"/>
                  </a:lnTo>
                  <a:lnTo>
                    <a:pt x="22" y="33"/>
                  </a:lnTo>
                  <a:lnTo>
                    <a:pt x="13" y="38"/>
                  </a:lnTo>
                  <a:lnTo>
                    <a:pt x="4" y="45"/>
                  </a:lnTo>
                  <a:lnTo>
                    <a:pt x="1" y="47"/>
                  </a:lnTo>
                  <a:lnTo>
                    <a:pt x="0" y="45"/>
                  </a:lnTo>
                  <a:lnTo>
                    <a:pt x="0" y="44"/>
                  </a:lnTo>
                  <a:lnTo>
                    <a:pt x="0" y="41"/>
                  </a:lnTo>
                  <a:lnTo>
                    <a:pt x="4" y="36"/>
                  </a:lnTo>
                  <a:lnTo>
                    <a:pt x="9" y="32"/>
                  </a:lnTo>
                  <a:lnTo>
                    <a:pt x="19" y="28"/>
                  </a:lnTo>
                  <a:lnTo>
                    <a:pt x="29" y="23"/>
                  </a:lnTo>
                  <a:lnTo>
                    <a:pt x="41" y="20"/>
                  </a:lnTo>
                  <a:lnTo>
                    <a:pt x="58" y="13"/>
                  </a:lnTo>
                  <a:lnTo>
                    <a:pt x="76" y="9"/>
                  </a:lnTo>
                  <a:lnTo>
                    <a:pt x="110" y="1"/>
                  </a:lnTo>
                  <a:lnTo>
                    <a:pt x="126" y="0"/>
                  </a:lnTo>
                  <a:lnTo>
                    <a:pt x="145" y="0"/>
                  </a:lnTo>
                  <a:lnTo>
                    <a:pt x="146" y="1"/>
                  </a:lnTo>
                  <a:lnTo>
                    <a:pt x="14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4" name="Freeform 125"/>
            <p:cNvSpPr>
              <a:spLocks/>
            </p:cNvSpPr>
            <p:nvPr/>
          </p:nvSpPr>
          <p:spPr bwMode="auto">
            <a:xfrm>
              <a:off x="1714" y="1188"/>
              <a:ext cx="60" cy="78"/>
            </a:xfrm>
            <a:custGeom>
              <a:avLst/>
              <a:gdLst>
                <a:gd name="T0" fmla="*/ 3 w 60"/>
                <a:gd name="T1" fmla="*/ 77 h 78"/>
                <a:gd name="T2" fmla="*/ 0 w 60"/>
                <a:gd name="T3" fmla="*/ 46 h 78"/>
                <a:gd name="T4" fmla="*/ 0 w 60"/>
                <a:gd name="T5" fmla="*/ 40 h 78"/>
                <a:gd name="T6" fmla="*/ 1 w 60"/>
                <a:gd name="T7" fmla="*/ 33 h 78"/>
                <a:gd name="T8" fmla="*/ 4 w 60"/>
                <a:gd name="T9" fmla="*/ 27 h 78"/>
                <a:gd name="T10" fmla="*/ 8 w 60"/>
                <a:gd name="T11" fmla="*/ 19 h 78"/>
                <a:gd name="T12" fmla="*/ 17 w 60"/>
                <a:gd name="T13" fmla="*/ 14 h 78"/>
                <a:gd name="T14" fmla="*/ 27 w 60"/>
                <a:gd name="T15" fmla="*/ 9 h 78"/>
                <a:gd name="T16" fmla="*/ 38 w 60"/>
                <a:gd name="T17" fmla="*/ 6 h 78"/>
                <a:gd name="T18" fmla="*/ 47 w 60"/>
                <a:gd name="T19" fmla="*/ 3 h 78"/>
                <a:gd name="T20" fmla="*/ 58 w 60"/>
                <a:gd name="T21" fmla="*/ 0 h 78"/>
                <a:gd name="T22" fmla="*/ 60 w 60"/>
                <a:gd name="T23" fmla="*/ 2 h 78"/>
                <a:gd name="T24" fmla="*/ 58 w 60"/>
                <a:gd name="T25" fmla="*/ 3 h 78"/>
                <a:gd name="T26" fmla="*/ 48 w 60"/>
                <a:gd name="T27" fmla="*/ 8 h 78"/>
                <a:gd name="T28" fmla="*/ 39 w 60"/>
                <a:gd name="T29" fmla="*/ 12 h 78"/>
                <a:gd name="T30" fmla="*/ 30 w 60"/>
                <a:gd name="T31" fmla="*/ 17 h 78"/>
                <a:gd name="T32" fmla="*/ 20 w 60"/>
                <a:gd name="T33" fmla="*/ 21 h 78"/>
                <a:gd name="T34" fmla="*/ 13 w 60"/>
                <a:gd name="T35" fmla="*/ 25 h 78"/>
                <a:gd name="T36" fmla="*/ 10 w 60"/>
                <a:gd name="T37" fmla="*/ 31 h 78"/>
                <a:gd name="T38" fmla="*/ 5 w 60"/>
                <a:gd name="T39" fmla="*/ 37 h 78"/>
                <a:gd name="T40" fmla="*/ 3 w 60"/>
                <a:gd name="T41" fmla="*/ 49 h 78"/>
                <a:gd name="T42" fmla="*/ 4 w 60"/>
                <a:gd name="T43" fmla="*/ 62 h 78"/>
                <a:gd name="T44" fmla="*/ 5 w 60"/>
                <a:gd name="T45" fmla="*/ 77 h 78"/>
                <a:gd name="T46" fmla="*/ 4 w 60"/>
                <a:gd name="T47" fmla="*/ 78 h 78"/>
                <a:gd name="T48" fmla="*/ 3 w 60"/>
                <a:gd name="T49" fmla="*/ 77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8"/>
                <a:gd name="T77" fmla="*/ 60 w 60"/>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8">
                  <a:moveTo>
                    <a:pt x="3" y="77"/>
                  </a:moveTo>
                  <a:lnTo>
                    <a:pt x="0" y="46"/>
                  </a:lnTo>
                  <a:lnTo>
                    <a:pt x="0" y="40"/>
                  </a:lnTo>
                  <a:lnTo>
                    <a:pt x="1" y="33"/>
                  </a:lnTo>
                  <a:lnTo>
                    <a:pt x="4" y="27"/>
                  </a:lnTo>
                  <a:lnTo>
                    <a:pt x="8" y="19"/>
                  </a:lnTo>
                  <a:lnTo>
                    <a:pt x="17" y="14"/>
                  </a:lnTo>
                  <a:lnTo>
                    <a:pt x="27" y="9"/>
                  </a:lnTo>
                  <a:lnTo>
                    <a:pt x="38" y="6"/>
                  </a:lnTo>
                  <a:lnTo>
                    <a:pt x="47" y="3"/>
                  </a:lnTo>
                  <a:lnTo>
                    <a:pt x="58" y="0"/>
                  </a:lnTo>
                  <a:lnTo>
                    <a:pt x="60" y="2"/>
                  </a:lnTo>
                  <a:lnTo>
                    <a:pt x="58" y="3"/>
                  </a:lnTo>
                  <a:lnTo>
                    <a:pt x="48" y="8"/>
                  </a:lnTo>
                  <a:lnTo>
                    <a:pt x="39" y="12"/>
                  </a:lnTo>
                  <a:lnTo>
                    <a:pt x="30" y="17"/>
                  </a:lnTo>
                  <a:lnTo>
                    <a:pt x="20" y="21"/>
                  </a:lnTo>
                  <a:lnTo>
                    <a:pt x="13" y="25"/>
                  </a:lnTo>
                  <a:lnTo>
                    <a:pt x="10" y="31"/>
                  </a:lnTo>
                  <a:lnTo>
                    <a:pt x="5" y="37"/>
                  </a:lnTo>
                  <a:lnTo>
                    <a:pt x="3" y="49"/>
                  </a:lnTo>
                  <a:lnTo>
                    <a:pt x="4" y="62"/>
                  </a:lnTo>
                  <a:lnTo>
                    <a:pt x="5" y="77"/>
                  </a:lnTo>
                  <a:lnTo>
                    <a:pt x="4" y="78"/>
                  </a:lnTo>
                  <a:lnTo>
                    <a:pt x="3"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5" name="Freeform 126"/>
            <p:cNvSpPr>
              <a:spLocks/>
            </p:cNvSpPr>
            <p:nvPr/>
          </p:nvSpPr>
          <p:spPr bwMode="auto">
            <a:xfrm>
              <a:off x="1686" y="1414"/>
              <a:ext cx="6" cy="25"/>
            </a:xfrm>
            <a:custGeom>
              <a:avLst/>
              <a:gdLst>
                <a:gd name="T0" fmla="*/ 4 w 6"/>
                <a:gd name="T1" fmla="*/ 9 h 25"/>
                <a:gd name="T2" fmla="*/ 4 w 6"/>
                <a:gd name="T3" fmla="*/ 13 h 25"/>
                <a:gd name="T4" fmla="*/ 6 w 6"/>
                <a:gd name="T5" fmla="*/ 25 h 25"/>
                <a:gd name="T6" fmla="*/ 0 w 6"/>
                <a:gd name="T7" fmla="*/ 25 h 25"/>
                <a:gd name="T8" fmla="*/ 0 w 6"/>
                <a:gd name="T9" fmla="*/ 2 h 25"/>
                <a:gd name="T10" fmla="*/ 4 w 6"/>
                <a:gd name="T11" fmla="*/ 0 h 25"/>
                <a:gd name="T12" fmla="*/ 4 w 6"/>
                <a:gd name="T13" fmla="*/ 3 h 25"/>
                <a:gd name="T14" fmla="*/ 4 w 6"/>
                <a:gd name="T15" fmla="*/ 9 h 2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5"/>
                <a:gd name="T26" fmla="*/ 6 w 6"/>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5">
                  <a:moveTo>
                    <a:pt x="4" y="9"/>
                  </a:moveTo>
                  <a:lnTo>
                    <a:pt x="4" y="13"/>
                  </a:lnTo>
                  <a:lnTo>
                    <a:pt x="6" y="25"/>
                  </a:lnTo>
                  <a:lnTo>
                    <a:pt x="0" y="25"/>
                  </a:lnTo>
                  <a:lnTo>
                    <a:pt x="0" y="2"/>
                  </a:lnTo>
                  <a:lnTo>
                    <a:pt x="4" y="0"/>
                  </a:lnTo>
                  <a:lnTo>
                    <a:pt x="4" y="3"/>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2231" name="Rectangle 127"/>
          <p:cNvSpPr>
            <a:spLocks noChangeArrowheads="1"/>
          </p:cNvSpPr>
          <p:nvPr/>
        </p:nvSpPr>
        <p:spPr bwMode="auto">
          <a:xfrm>
            <a:off x="4116388" y="2308225"/>
            <a:ext cx="25781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32" name="Rectangle 128"/>
          <p:cNvSpPr>
            <a:spLocks noChangeArrowheads="1"/>
          </p:cNvSpPr>
          <p:nvPr/>
        </p:nvSpPr>
        <p:spPr bwMode="auto">
          <a:xfrm>
            <a:off x="5167313" y="2452688"/>
            <a:ext cx="28384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33" name="Rectangle 129"/>
          <p:cNvSpPr>
            <a:spLocks noChangeArrowheads="1"/>
          </p:cNvSpPr>
          <p:nvPr/>
        </p:nvSpPr>
        <p:spPr bwMode="auto">
          <a:xfrm>
            <a:off x="3359150" y="3181350"/>
            <a:ext cx="19002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34" name="Rectangle 130"/>
          <p:cNvSpPr>
            <a:spLocks noChangeArrowheads="1"/>
          </p:cNvSpPr>
          <p:nvPr/>
        </p:nvSpPr>
        <p:spPr bwMode="auto">
          <a:xfrm>
            <a:off x="4411663" y="3527425"/>
            <a:ext cx="18176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35" name="Rectangle 131"/>
          <p:cNvSpPr>
            <a:spLocks noChangeArrowheads="1"/>
          </p:cNvSpPr>
          <p:nvPr/>
        </p:nvSpPr>
        <p:spPr bwMode="auto">
          <a:xfrm>
            <a:off x="4043363" y="4276725"/>
            <a:ext cx="28416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36" name="Text Box 132"/>
          <p:cNvSpPr txBox="1">
            <a:spLocks noChangeArrowheads="1"/>
          </p:cNvSpPr>
          <p:nvPr/>
        </p:nvSpPr>
        <p:spPr bwMode="auto">
          <a:xfrm>
            <a:off x="3000375" y="5707063"/>
            <a:ext cx="4092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hlinkClick r:id="rId2"/>
              </a:rPr>
              <a:t>https://www.ir4project.org/</a:t>
            </a:r>
            <a:r>
              <a:rPr lang="en-US" altLang="en-US" sz="2400" b="1"/>
              <a:t> </a:t>
            </a:r>
          </a:p>
        </p:txBody>
      </p:sp>
      <p:sp>
        <p:nvSpPr>
          <p:cNvPr id="52237" name="Text Box 133"/>
          <p:cNvSpPr txBox="1">
            <a:spLocks noChangeArrowheads="1"/>
          </p:cNvSpPr>
          <p:nvPr/>
        </p:nvSpPr>
        <p:spPr bwMode="auto">
          <a:xfrm>
            <a:off x="3054350" y="3184525"/>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b="1"/>
          </a:p>
        </p:txBody>
      </p:sp>
      <p:sp>
        <p:nvSpPr>
          <p:cNvPr id="52238" name="Text Box 134"/>
          <p:cNvSpPr txBox="1">
            <a:spLocks noChangeArrowheads="1"/>
          </p:cNvSpPr>
          <p:nvPr/>
        </p:nvSpPr>
        <p:spPr bwMode="auto">
          <a:xfrm>
            <a:off x="2725738" y="3336925"/>
            <a:ext cx="60960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300" b="1"/>
              <a:t>Each State has an IR-4 State Liaison</a:t>
            </a:r>
            <a:endParaRPr lang="en-US" altLang="en-US" sz="2400" b="1"/>
          </a:p>
          <a:p>
            <a:pPr algn="ctr"/>
            <a:endParaRPr lang="en-US" altLang="en-US" b="1"/>
          </a:p>
          <a:p>
            <a:pPr algn="ctr"/>
            <a:endParaRPr lang="en-US" altLang="en-US" sz="2400" b="1"/>
          </a:p>
          <a:p>
            <a:pPr algn="ctr"/>
            <a:endParaRPr lang="en-US" altLang="en-US" sz="2400" b="1"/>
          </a:p>
          <a:p>
            <a:pPr algn="ctr"/>
            <a:r>
              <a:rPr lang="en-US" altLang="en-US" sz="2400" b="1"/>
              <a:t>     </a:t>
            </a:r>
          </a:p>
          <a:p>
            <a:pPr algn="ctr"/>
            <a:r>
              <a:rPr lang="en-US" altLang="en-US" sz="2400" b="1"/>
              <a:t>Visit the IR-4 Web Site To Learn More…</a:t>
            </a:r>
          </a:p>
        </p:txBody>
      </p:sp>
      <p:pic>
        <p:nvPicPr>
          <p:cNvPr id="52239" name="Picture 135" descr="MP0006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013" y="4065588"/>
            <a:ext cx="11874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Text Box 136"/>
          <p:cNvSpPr txBox="1">
            <a:spLocks noChangeArrowheads="1"/>
          </p:cNvSpPr>
          <p:nvPr/>
        </p:nvSpPr>
        <p:spPr bwMode="auto">
          <a:xfrm>
            <a:off x="381000" y="1676400"/>
            <a:ext cx="1676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Northeast Region</a:t>
            </a:r>
          </a:p>
          <a:p>
            <a:pPr eaLnBrk="1" hangingPunct="1"/>
            <a:r>
              <a:rPr lang="en-US" altLang="en-US" sz="1000"/>
              <a:t>Ms. Marylee Ross</a:t>
            </a:r>
          </a:p>
          <a:p>
            <a:pPr eaLnBrk="1" hangingPunct="1"/>
            <a:r>
              <a:rPr lang="en-US" altLang="en-US" sz="1000"/>
              <a:t>Regional Field Coordinator</a:t>
            </a:r>
          </a:p>
          <a:p>
            <a:pPr eaLnBrk="1" hangingPunct="1"/>
            <a:r>
              <a:rPr lang="en-US" altLang="en-US" sz="1000"/>
              <a:t>Univ. of Maryland</a:t>
            </a:r>
          </a:p>
          <a:p>
            <a:pPr eaLnBrk="1" hangingPunct="1"/>
            <a:r>
              <a:rPr lang="en-US" altLang="en-US" sz="1000"/>
              <a:t>410-742-8788 ext. 310</a:t>
            </a:r>
          </a:p>
          <a:p>
            <a:pPr eaLnBrk="1" hangingPunct="1"/>
            <a:r>
              <a:rPr lang="en-US" altLang="en-US" sz="1000"/>
              <a:t>mross@umd.edu</a:t>
            </a:r>
          </a:p>
        </p:txBody>
      </p:sp>
      <p:sp>
        <p:nvSpPr>
          <p:cNvPr id="52241" name="Text Box 137"/>
          <p:cNvSpPr txBox="1">
            <a:spLocks noChangeArrowheads="1"/>
          </p:cNvSpPr>
          <p:nvPr/>
        </p:nvSpPr>
        <p:spPr bwMode="auto">
          <a:xfrm>
            <a:off x="1744663" y="1684338"/>
            <a:ext cx="1712912"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North Central Region</a:t>
            </a:r>
          </a:p>
          <a:p>
            <a:pPr eaLnBrk="1" hangingPunct="1"/>
            <a:r>
              <a:rPr lang="en-US" altLang="en-US" sz="1000"/>
              <a:t>Dr. Anthony VanWoerkom</a:t>
            </a:r>
          </a:p>
          <a:p>
            <a:pPr eaLnBrk="1" hangingPunct="1"/>
            <a:r>
              <a:rPr lang="en-US" altLang="en-US" sz="1000"/>
              <a:t>Regional Field Coordinator</a:t>
            </a:r>
          </a:p>
          <a:p>
            <a:pPr eaLnBrk="1" hangingPunct="1"/>
            <a:r>
              <a:rPr lang="en-US" altLang="en-US" sz="1000"/>
              <a:t>Michigan State Univ.</a:t>
            </a:r>
          </a:p>
          <a:p>
            <a:pPr eaLnBrk="1" hangingPunct="1"/>
            <a:r>
              <a:rPr lang="en-US" altLang="en-US" sz="1000"/>
              <a:t>517-336-4611</a:t>
            </a:r>
          </a:p>
          <a:p>
            <a:pPr eaLnBrk="1" hangingPunct="1"/>
            <a:r>
              <a:rPr lang="en-US" altLang="en-US" sz="1000"/>
              <a:t>vanwoer3@anr.msu.edu</a:t>
            </a:r>
          </a:p>
        </p:txBody>
      </p:sp>
      <p:sp>
        <p:nvSpPr>
          <p:cNvPr id="52242" name="Text Box 138"/>
          <p:cNvSpPr txBox="1">
            <a:spLocks noChangeArrowheads="1"/>
          </p:cNvSpPr>
          <p:nvPr/>
        </p:nvSpPr>
        <p:spPr bwMode="auto">
          <a:xfrm>
            <a:off x="3463925" y="1690688"/>
            <a:ext cx="20986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Southern Region</a:t>
            </a:r>
          </a:p>
          <a:p>
            <a:pPr eaLnBrk="1" hangingPunct="1"/>
            <a:r>
              <a:rPr lang="en-US" altLang="en-US" sz="1000"/>
              <a:t>Mr. Roger Batts/Dr. Janine Spies</a:t>
            </a:r>
          </a:p>
          <a:p>
            <a:pPr eaLnBrk="1" hangingPunct="1"/>
            <a:r>
              <a:rPr lang="en-US" altLang="en-US" sz="1000"/>
              <a:t>Interim/Regional Field Coordinator</a:t>
            </a:r>
          </a:p>
          <a:p>
            <a:pPr eaLnBrk="1" hangingPunct="1"/>
            <a:r>
              <a:rPr lang="en-US" altLang="en-US" sz="1000"/>
              <a:t>NC State Univ./Univ. of FL</a:t>
            </a:r>
          </a:p>
          <a:p>
            <a:pPr eaLnBrk="1" hangingPunct="1"/>
            <a:r>
              <a:rPr lang="en-US" altLang="en-US" sz="1000"/>
              <a:t>919-515-1668/352-294-3991</a:t>
            </a:r>
          </a:p>
          <a:p>
            <a:pPr eaLnBrk="1" hangingPunct="1"/>
            <a:r>
              <a:rPr lang="en-US" altLang="en-US" sz="1000"/>
              <a:t>rbbatts@ncsu.edu/jrazze@ufl.edu</a:t>
            </a:r>
          </a:p>
        </p:txBody>
      </p:sp>
      <p:sp>
        <p:nvSpPr>
          <p:cNvPr id="52243" name="Text Box 139"/>
          <p:cNvSpPr txBox="1">
            <a:spLocks noChangeArrowheads="1"/>
          </p:cNvSpPr>
          <p:nvPr/>
        </p:nvSpPr>
        <p:spPr bwMode="auto">
          <a:xfrm>
            <a:off x="5568950" y="1701800"/>
            <a:ext cx="152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Western Region</a:t>
            </a:r>
          </a:p>
          <a:p>
            <a:pPr eaLnBrk="1" hangingPunct="1"/>
            <a:r>
              <a:rPr lang="en-US" altLang="en-US" sz="1000"/>
              <a:t>Mr. Michael Horak</a:t>
            </a:r>
          </a:p>
          <a:p>
            <a:pPr eaLnBrk="1" hangingPunct="1"/>
            <a:r>
              <a:rPr lang="en-US" altLang="en-US" sz="1000"/>
              <a:t>Regional Field Coordinator</a:t>
            </a:r>
          </a:p>
          <a:p>
            <a:pPr eaLnBrk="1" hangingPunct="1"/>
            <a:r>
              <a:rPr lang="en-US" altLang="en-US" sz="1000"/>
              <a:t>Univ. of CA, Davis</a:t>
            </a:r>
          </a:p>
          <a:p>
            <a:pPr eaLnBrk="1" hangingPunct="1"/>
            <a:r>
              <a:rPr lang="en-US" altLang="en-US" sz="1000"/>
              <a:t>530-752-7634</a:t>
            </a:r>
          </a:p>
          <a:p>
            <a:pPr eaLnBrk="1" hangingPunct="1"/>
            <a:r>
              <a:rPr lang="en-US" altLang="en-US" sz="1000"/>
              <a:t>mjhorak@ucdavis.edu</a:t>
            </a:r>
          </a:p>
        </p:txBody>
      </p:sp>
      <p:sp>
        <p:nvSpPr>
          <p:cNvPr id="52244" name="Text Box 140"/>
          <p:cNvSpPr txBox="1">
            <a:spLocks noChangeArrowheads="1"/>
          </p:cNvSpPr>
          <p:nvPr/>
        </p:nvSpPr>
        <p:spPr bwMode="auto">
          <a:xfrm>
            <a:off x="7050088" y="1657350"/>
            <a:ext cx="1752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USDA-ARS Office of Minor Use Pesticides</a:t>
            </a:r>
          </a:p>
          <a:p>
            <a:pPr eaLnBrk="1" hangingPunct="1"/>
            <a:r>
              <a:rPr lang="en-US" altLang="en-US" sz="1000"/>
              <a:t>Dr. Alvin Simmons</a:t>
            </a:r>
          </a:p>
          <a:p>
            <a:pPr eaLnBrk="1" hangingPunct="1"/>
            <a:r>
              <a:rPr lang="en-US" altLang="en-US" sz="1000"/>
              <a:t>IR-4/ARS Coordinator</a:t>
            </a:r>
          </a:p>
          <a:p>
            <a:pPr eaLnBrk="1" hangingPunct="1"/>
            <a:r>
              <a:rPr lang="en-US" altLang="en-US" sz="1000"/>
              <a:t>843-402-5307</a:t>
            </a:r>
          </a:p>
          <a:p>
            <a:pPr eaLnBrk="1" hangingPunct="1"/>
            <a:r>
              <a:rPr lang="en-US" altLang="en-US" sz="900"/>
              <a:t>alvin.simmons@ars.usda.gov</a:t>
            </a:r>
          </a:p>
        </p:txBody>
      </p:sp>
      <p:sp>
        <p:nvSpPr>
          <p:cNvPr id="52245" name="Text Box 141"/>
          <p:cNvSpPr txBox="1">
            <a:spLocks noChangeArrowheads="1"/>
          </p:cNvSpPr>
          <p:nvPr/>
        </p:nvSpPr>
        <p:spPr bwMode="auto">
          <a:xfrm>
            <a:off x="838200" y="3429000"/>
            <a:ext cx="19050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IR-4 Headquarters</a:t>
            </a:r>
          </a:p>
          <a:p>
            <a:pPr eaLnBrk="1" hangingPunct="1"/>
            <a:r>
              <a:rPr lang="en-US" altLang="en-US" sz="1000"/>
              <a:t>Dr. Jerry Baron</a:t>
            </a:r>
          </a:p>
          <a:p>
            <a:pPr eaLnBrk="1" hangingPunct="1"/>
            <a:r>
              <a:rPr lang="en-US" altLang="en-US" sz="1000"/>
              <a:t>Executive Director</a:t>
            </a:r>
          </a:p>
          <a:p>
            <a:pPr eaLnBrk="1" hangingPunct="1"/>
            <a:r>
              <a:rPr lang="en-US" altLang="en-US" sz="1000"/>
              <a:t>732-932-9575 ext. 4605</a:t>
            </a:r>
          </a:p>
          <a:p>
            <a:pPr eaLnBrk="1" hangingPunct="1"/>
            <a:r>
              <a:rPr lang="en-US" altLang="en-US" sz="1000"/>
              <a:t>jbaron@njaes.rutgers.edu</a:t>
            </a:r>
          </a:p>
          <a:p>
            <a:pPr eaLnBrk="1" hangingPunct="1"/>
            <a:endParaRPr lang="en-US" altLang="en-US" sz="1000"/>
          </a:p>
        </p:txBody>
      </p:sp>
    </p:spTree>
    <p:extLst>
      <p:ext uri="{BB962C8B-B14F-4D97-AF65-F5344CB8AC3E}">
        <p14:creationId xmlns:p14="http://schemas.microsoft.com/office/powerpoint/2010/main" val="216437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4" descr="data:image/jpeg;base64,/9j/4AAQSkZJRgABAQAAAQABAAD/2wCEAAkGBxQSEhQUExIVFBUXGCAYFxgYFhsXFhcdGiAcIBwYGhccISggGBwlHRgYITEhJSksLi4uGh8zODMtNygtLisBCgoKDg0OGxAQGy8kICYsLC8sNCwyNywvLCwvLC8sNCwsLCwtLCwsLCwsMDQsLCwsLCwsLCwsLCwsLCwsLCwsLP/AABEIAO0A1QMBIgACEQEDEQH/xAAcAAABBQEBAQAAAAAAAAAAAAAAAgMEBQYBBwj/xABDEAABAgQCCAQEAwUHBAMBAAABAhEAAxIhBDEFBhMiQVFhkTJScYGhscHRFCNCM5Ki4fAVFlNicrLxJDSTwmOCowf/xAAZAQADAQEBAAAAAAAAAAAAAAAAAQIDBAX/xAAwEQACAgECBAUCBQUBAAAAAAAAAQIRAxITBCExUUFhkaHwcYEFFDLR8SIzUrHBYv/aAAwDAQACEQMRAD8A9hJL2bhw/nAyuY7H7wDM+g+sZfQEycJRxapi5gUhdUsnNQWaSl7IAAaPOlOmkW5UzUMrmO384GVzHY/eM4vW5IQFbEkvMBAWkgbIJJIVxBChcR3WHGrC8IpC1JSVBSgCwUmqXZQ42UYl5Y1aFrVGiZXMdj94GVzHY/eMhofTi0ImKVXOUuaKElTMFIrzOQA4ekGltYJkyXN2YKEbBExKgWWK1DNj6hhyPOFvxqxbio17K5jsfvAyuY7H784zs7WxKUAmUqqqYkpK0htk1RfIneDDnxiywWltrMmoTLUBLA33DGoAgNm7H4RayRfJMpTTLBlcx2P3gZXMdj94yer2lVIwu1VtpqyQFbRdKB4rpWq1LC+d2iTiNaSZajKkqJ2O2ckUoBfxBwSxGQziVmjVsW4qNGyuY7H7wMrmO384y2C04tOJImJURM2KQKhTLUtBLgdTyh2bjKcdNC1zqUISpKUuZfhUVVjIWFna8G6n60GtGkZXMdj94GVzHY/eM9K1tQpBVs2VUhITWljtQVJJXkmyVPyaIuk9Y9omUJSVpq2cwqCgGCl0lB55GB5oVaYbiNWyuY7H7wMrmOx+8ZbXTScyStIRMVLGzKktkpYWkMeYpJtF1idMykTUy1LQCQanV4SKSA3V/hDWSNtdv+j1q6J7K5jsfvAyuY7H7xmNdcUtCpNK5qHRNP5ZIJKQml24A58g8MTNIK2ksbRde2wwmELeWqtDmgDJJ484l5km187ieSnRrmVzHb+cDK5jsfvGM0LpzZykTJqpsxQw5WXW6Vfm0ix/U5Aq5RZYjWsISDsVFTzApIUN0ymq3uIY5wLNBq2CyKjQsrmOx+8DK5jsfvGe1g0sqTMw0xIUpGzmrUgKpqASggnhZyYnYLTiZs3ZBBBdTkkWCQghXvtBF7kboetXRZsrmOx+8DK5jsfvGSx+LnypmJAnqXTJWtVt2WVEbMAcFBL+ucRV6SmhISqdOpTPUklDGaUiWFM5DG75xDzJeBLyG3ZXMdj94GVzHY/fnGQm6XWcRLKJq9nVh0gFmUmaCVFY4qNvSLPQEtYnz0mauYhASklZd5hdSikfpASpIYQ45VJ0hqdsvUFx3+cEclZe5+ZgjUsE+I+g+sZoapGhaDPNFBRLFLUhS63VfeL24WjSgXPoPrBsk+UdhESgpdROKfUzatUiQRthczTaWw/OSlNhVYCl/fhE/SegtslCdpTRLUh6XeoJAVnZqXaLXZJ8o7CAyk+UdhC2oq1QtETPr1YNO5NAUFJUklDgUyxLIIqu4u8Jn6rEpoTOZJkplF0OTQXCsw3pGgUhAzCR6gQ2Jkolnlk8nS/aE8cBaIlJO1XOaZwCtpMWCZdQAms4Z8xTY/CLTR+jNkqcqqraEHJmpSE++T8Im7JPlHYQbJPlHYevziljiuaGopGcl6sLEmXKOICky1haHlBg1VQIq3nr9m6w7h9WaULRtXqkCQ9DMxJqz65fGL7ZJ8o7CDZJ8o7CEsMF4C0RKCXq0raJmKnAlKpSiyGB2QIbxWd/hFj/AGV+bPWVWnISgpbw0gh3e+fKJ2yT5R2EGyT5R2ENY4oaikZ5GrChLCDOSSlSFI/KAQNmCN5LuqqoveCdqupSkK2/hSgK/LG8ULK3DEUguzRodknyjsINknyjsIWzDsLRErNPaIXiGSJxQgilaaagQ4Li4ZVme+cWK5AKkqu6QQOW8z/IQKQgByEgdQAOX8o6mWk5BJ9AIrSrsqlZWac0MrEKQpM3ZlKVoO5W4mAA8Q1ge8RZeq4StJE2yVyVAFN2kJpZ3/Vm7Wi+2SfKOwg2SfKOw/rKJeKLdtC0R6mal6oNLoM5/wAkynoa+02gV4uYAb4wqbqoVJvO3jtSohFiZzZCqwDZcY0eyT5R2EGyT5R2ELYh2FtxKbTWgDPEsCbRRLVL8FVQWEgnMNZPxjui9HUYqfMpLUS0AkeJkiojnZKB6gxcbJPlHYQGUnyjsIrbV2PSrsopery6Z6VTwUzqir8vedWRqquE8vlHEavzEy1JTiGWtZUs0bigpNNNNT2Ad3zi+2SfKOwg2SfKOwhbUQ0RKFOrDTJShM3EbJ0lO8oyQQkhT2Be4bhFzhcOUGYSoGtdQZISwYBiR4jbM37Q7sk+UdhHUoAyAHtFRhGPQFFLoclZe5+ZgglZe5+ZgiigHiPoPrC4QPEfQfWFQAJmTAkOcorZ+NUrLdHx7wjFT6z0GX3hiPOzcQ5Oo9CGwMZjSH7Rf+oxp4zOLSTNWACSVFgLk35RymOToOYLSc2V4FlvKbp7cPaNbofTSZ9jur4p4Hqk8fSMX+GW5FCnT4hSXT68veBIWghQCkkMoFiPQjpG+PLPH9BRm4npEEV+isftpVQ8QsoDzD75w0MVPZIEt9xLlSS9TgKyIcZmPS1qrR0akWsEViZs4iY6SCQAgAZElQKnObApPLtHJeIngJdANwkuC+W8pwWucrNBr8g1FpBEfAzFqS8xNKnyZreheJEUnYyp1o/7Zfqn5iMVLWUl0kpPMFj3EbTWr/t1f6k/OMTHncX/AHPsc+X9RdYDWOaiy/zE9fEPQ8feNVgcaicmpBccRxB5EcI87iTo/GqkrC0e44KHIwsXEyi6lzQQyNdT0SCGMHiUzUJWnI9xzB6iKzS+nRImpSUumgqmEO6bKKAOAcy1C54jrHo2qs64Qc3US6gjPz9Z0pXRQbKCVuUuKgpmY3IUggjtBhdZAuQuZSykS0LU/gdYBLXdhfOC0afl8lXXxmggijnazykzCgBSmIFSSkpLhRcF7jcPwhsaxPL2oRu7WnmqgS9oSztUwIztBaDYydjQQRA0XpMT6qUqATmSzO5DBjfw55XET4ZlKLi6YiVl7n5mCCVl7n5mCAQJ8R9B9Yaxy2QetodHiPoPrEbSfhHr9DGeZ1BsT6FZBBBHkGYRnQFGeaFUqKyyiaWN+PCNFFNi9EqJKkkFyS2Rv8IadOyJpl7h5qQtW8A2zKhUN0CUsEE/qYtfrFMlQnSt4hJShwxzoBYl+Zew6RVTsMpPiSR7W75Q3HTLidXKu/uQ5F3qpjAiYpKlAJUniWDjK56Exo8ZjElB2c6WFW/WnJ75vwjKat/9zL9/9pjaziu1LNxJNxyIDEH3jfhreOjbFzjRUFqUvOlKO1K1fmJuCCOIblZuEG2WfFiJeYLCYkOHSSCWfIK7w3LXjdmsgVrplFH7OkmlO0FlXBL3JGdsgSiWvSAUs0JWlt0FSGd08iD5r/OwO235m2z5osdF4gBKZapqFrazKCrADiPeLKIeAC1JCpyEpmBwGYsDyLn58ImRcU0qJquRTa2H/pz/AKhGLjZa3H8gf6x8jGEnY6WnNQfkLn4R5/FK8n2MninknUE2/LmSYIg4LGmfNRKlhKStVIVMLAP0HwHEsIkI0HPnSysz0gVKFIBG7LWEKVbPePhMRDh5y6I64/heRf3WofXm/RfTyNLqhpECYqSVB1CpIe7jO3pf2jQaXKxL/K8RUgeGosVpCrEHJJN+EeX6KknC46QCQ4m0lrWK1SyfcOfQiNxjsPiBMUuUtwVlQeYlmoAApJal8x75x24bjHS/A68vBRwSilK1V8/Hn0HE6XnlicIbgnwr4Ank9ju8y9od/Ezjh5RSkmYFJ2qdmxLJqKWIYPuh2s7WMdwU3E1KM1aKQFkAUXO7QLEkjxngcniJLn40ywoKSFFIYHZgudp4hwY7JxnSVfqjUjSn0UfU6vS+IpLYUg02NCyxqpemngC9OftErEaQnIoSmQVuhJJoLVKICsg1g5ItEVKsYFLIUg1FRFSkFIZKQlg9kuFdecKmHFPUlT2DOqU44EAA01s+dnbrADjH/wA+pN0Ni5sxa9pLMtIQilJSRcldW8QHtR6W4vFvFPo/FzEqP4mZLAVSlG8kOslTpTxLilhnnFxDRzZVUunp0ESsvc/MwQSsvc/MwQzMB4j6D6w1jkOg9L9odT4j6D6wqFKOqLQMoYIkYuRQehy+0R48eUXF0zIIIIIkAiNOwEtWaQOotEmOpSSWGcAVYjQWiQiaVhRIAIAI4nr6PGgIhvDSaEt39Ydj1sMNEEi4qkUOH1ZSilp00hLWJDMCSzMzb1uWcJRqskJp205qQkMQGpKLgAZsgD0JjQQRqa7ku5G0fhNkikKUq5LqzuXaJMcjsBDdjOKwqJqSiYhK0ngoOIzWkNQsMu8srknoak/uqv2IjVwQnFPqbYuIy4v0SaPN0al4jDzpc1FM9MtaVsk0LNJBalVuHmiLpDSy5WHXJXImyphUulSt1IC5omu+dQZrerx6lCZiAoMoAjkQ47ROilUXR2r8SlJp5oqVV5dPb2PLMFjkYibhpQlmoT0kkgF0JJzOZJRS723OtvTfwUv/AAkfuJ+0QpOruGRNTORJShaXYpcC4IO6N3InhFrDimupjxnEQytbaaSXj3sj/gpf+Ej9xP2hqZgw4pkySniSwI9EhBfuImwRRx6mUCMPM/L/ACUE7NVe5LA2lLg8eLBup5RCEvFVP+FlsG3aZQewe9yly9vjFliNAlS1rTiJiKiSUpJAdQZ7HP8An6hKdXyFP+ImAZkAkXcEl3e7ceHu4bKa7isBhDMUdvhJSAgpVLNKXqAueLEHt1i6iu0Vo0yanmrmOAN4ks3EOSz8ukWMBnOVsRKy9z8zBBKy9z8zBAQA8R9B9YXCB4j6D6wuABMxAUGIcRWz8CR4bj4/zi0gjPJijk6iasoVBs7RyL4iOBI5COb8n5k6SolYZSshbmbCLLDYYI6nnD8EbY+HjDn1Y0qCCCCNyjkdgggAIIIIACCCCAAggggAIr8TprDy5yJC5yEzV+BBUyi+Xc5c+EO6WxokSJ04ioSpaphAsTQkln4O0eJ6Z1okz8dLxM3ATkzkFH5e3YLKWMt0mVVxTkz2gN8OF5LPd4IqdV9M/jMOmcZRlEqUlSCXKShRSQ7DlyificXLlttJiUO7VKCXa5z5CAxcWnQ/BDMjFIW9C0qbOlQLPk7ZQ9AIIIIIAESsvc/MwQSsvc/MwQAAzPoPrC4QPEfQfWFwAZfSesy5c6dLCEESwKSXcl5dTgHhtDlyhg63Lt+Wi8lSzc+JImEDPIiXlmHaLLSOiZJM1f4ZSlspdVRZamBZkrqzSLNwLZ3qxo+UUv8AhXOxSsh5wNSiQpAJOTKW4GVnfhzuGW+T+ehG3kfRjsnWmYUKOzQ6ZUxf6s5ZSBY3ANWRiedNqGzqSnekLmqspLFDMAFXAvxip2UkggYCcAHTdc4FSVqCVZOVWvfo3SXh5cmcZSJmFnISElKVKXMsFM6SXBLktc8B7Uo5O/z0HtZF1I8rW+Z+UDLQ6zSWdgawnnlSX9WhzC60zFYedNMtAVLEshqqSJimuM7X4xHC5CVADATQTvgOuxSoXpfgQh29MjdQ2aJapacBNpUHWHmGoSzYAu6b3F8hleJUMvf56AsOUcma0TgFvKSkoSgsUzHJWoJ9rFwDcvxYxJm6xTKcKUykqM4EqSKid0pG62VlE3yaGppROXMmKwcyqkE1LmJroVLbdFrOTz3TzMSJE+WgSVjDTEUS5pS5V+WA5UFPbeps/MRWjJ3+X+wbWQgydbJp2Ly0NMUQbLDALSmxNv1EvlwzeOTNbJyUEmXKCwpTp3t0JSpRBHEmlgoFjyjuBw8pS0I/BTEhxSpS5tKQSk8T5gDw9rwlOElFCj+CWEOkhLza8poIBB3U2ApFt49InRm7/PQNrKS8JrOpa56aEjZS5ixnegpp7uX9I7ofWVc6cJRlpBpKrPfdQoAE9VEdobwZQpZpwUxFaZiVFRWKkkVUjIJdTDpw6M6OUEKSfwSwopF07QUhaEBQJUS53QGszC7kxSjk5cx7WQUvWmckAqly/EQSCqlQSZaVBF+ClkVXBpyvDk7WeYmZQZSA0wpVcmwXLRY2u8x3bgzcYMRgJQQEowi1CXOoAUuaQ1nWA7lDhNrhwT1KECWsqUrBzK0pM6r8wJUs0Eih7uQCEkkbuULRl7/PQW1krqa2CKHF6amhCFokKdQUShSVkilQAyHF3bMhzwvJwWkJqptC5VKaVGplM4WpIDm3hAPvyjc1cHVnNbkFWBxYAJJw80AAOSShVgOMeJ6woP8AaosbTMODY2NEmx5GPoElrm0eB60aWM3FYtcpahLXPlKF2egAJV8CR6wpNI7eAhKbaXb5/o9K0BpM4aSUqkrLz56ibppBnqAJsbEkfQGF6T0vJngpmSjauUN8C6yhNQdNvE4URZiRU1sphtLTloJVi5lVYTSqaEiks5NXqS+QpyLxExOnJ4WsJxMwpCiASq5D2drXAEZvMqs7I/hcnN81f3/Y9H1XnS1GcUBYLiqspvdYBASABYfThF/HmGqWtUxGICZ81S5czdJUXoPBT8nLH1fhHp8XCakrR53G8NPBkqXj0CCCCKOQRKy9z8zBBKy9z8zzggABmfQfWFwgeI+g+sLgAqsVgZ6lEpxFKSTZuBAbtf5xHGjsXvD8U1900uWY8Ojj92L2CCjRZZJVy9EU39mTypZOIJBStKMwUVeEuM2DQ/Kwk4UPOdioqt4gRujoxc+/SLKCCgeST/go16OxQKWxL3u44MPqG93hMzROIKSkYpnJfdYMWt0/VfrF9BBQ96Xl6IqMVo6epZKcRSlrJpek2uD37w0NF4kAtirkk+G1+nqXi8ggoSyyXLl6Iqk4GeAofiHJKSCU+EB6h7uO0cw2AxCVJKsTUkZgpudxv9297dYtoIKDcfl6IpUaJmsHnVLE1Mwm7EJS1Fjk94VM0XNbcnUkKWQWey2t1Ygno/SLiCCg3ZFIdG4m3/VXGZbMWPhyBs3/ADC14HEUgDEX2gNRAsgJIZuO9TFxBBQbsvL0RTKwOJoSkYjeqdS2yTSwDcd6/vAnR+Jt/wBTwu6eLjL2B9feLmCCg3ZeXojF634qdKwycNWJkyYDtFlSUbj5MSPFl6Ax5rN0BMJUXRvKSr9pLtTw8Ue06V0BJxKgqaFEgUhlEWz+sQv7l4Xyr/fMc84ZHK1Xz7HTh/EcuKOmMI9b8f8AhhdETTJSoKlIUSXCtrLdPhy3un/EPyMaUkPLCkgI3TOlBO6lSTxyNQN3Lj0bZ/3LwvlX++YP7l4Xyr/fMJLMulfPsEvxHJJtuEef1/cw2k5pmykoEtKSGvtZe8Ehr739dI3WpWklTZFMxtpKZJIUlVSf0qNJN7EX5PHP7l4Xyr/fMWGiNCSsNXsgoVtU6ifC7f7jFQWXVcq+fYzy8ZPLDbcUld8rv3ZZQQQRucwiVl7n5mCCVl7n5mCAAAufQfWCg+Y/w/aAeI+g+sQtMYhSEppWEkqADgXfqbADMnpEylpVscVbom0HzH+H7QUHzH+H7RQytJzSVb6WExILpFgVqS3SyQb3iy0NPUuWVKUF7xAIADgNmBk5ctmxERDLGTpFyxOKtkyg+Y/D7QUHzH+H7QuCNTMRQfMfh9oKD5j8Pt7RTax45cteHTLmpQVzKaVAb4s5Kj4UhL5XJKQDzy+F1qxBSFKmgioEilKVKqCCZaTQRu1GxY9YlySZ14uDyZI6o18+x6DQfMfh9oKD5j/D9oz+qWlZs9U8TFBVJDWApcrBTblSM73jRw07MMuN45uMuoig+Y/D7QUHzH+H7QqOwzMRQfMfh9oKD5j8PtFRrdj1SMOVomCWqoBLgEqJsECqwJLOTkAT1jM6S1mxUuaqWZkvdWkOlApU8uUqgO5L7Q3BcsGaEbY8Epq18+Wb2g+Y/wAP2goPmP8AD9ozepmmJuIM7aqCqSCGAFLqmAotyCBne8aeGRODhLSxFB8x/h+0FB8x/h+0LggIEUHzH+H7QUHzH4faFwQAIoPmP8P2gKD5j/D9oXBAAig+Y/w/aCg+Y/D7RG0rjtjLKyAbtcsPcsflm0Q1axyRmFj/AOr+9jlb+mLBccc5K0i1oPmPw+0dCepPb6CKdOsspwCFgklrDm172OX84uoBShKPVCJWXufmYIJWXufmYICQT4j6D6wTCkB1M3Vm+MA8R9B9YqdZirZinLjYEFmZ3HqfaInLTFsqEdUkidKxSFFQ3Re3+br6vaH1rSgXISO3/MZbFIWAhiXcPYG4Kr3GYofvEvTm0eSA+SeAO8bE3FjcD3jCOd6W2jeWFakky6w2LSviAXIZ8/va8SIyhSsTZdL9LAtYGxazu0auNMORzXPwM82NQfIaxC0JDrKQHsVMA56njEXCY2VMsKAaiwdJJI/UADyvFBr8mYdiEk0FbKFKVB86t4FikAke8UKJU9OIw5SVOb+BJKSUJJAJBIeopLQ5TamlXI6sPCKePVqSbv2PQMXjZcoFymrxU1JSpT8WJHfpD8jEJX4FJU2bEFuLFowOk5U1ePWFE0sWJSnw1gBLs9O+lWfEQ5qsmeFYsBSxuWISgGt2CvDdQpWA7+EwKb1tVyCXBpY9WpXSfqbFelZQUE1oILuqtLJbgb/00TEKBAIIINwRcEcwY8qw0macOpTkO6gKEgFwsmzMQaUvb9Ub3VCv8LL2ju1nADBgwAAAYXA9IMc3JuxcTwkcUbUr50WuIpCSV00i5KmpDcS9hFVI07hlzJiKpQ2ZSQquWQstmkAkuk7uWcRP/wCgCacIRKe6mUAlKgpJChSoKBBBUUD1aPO1aPmCghRLqQDuJsN5lBwQCEocFouTafIOG4eGSDlJ/T2PUpWmpKUrUpUuWxNipKa+RdTBz/zCZesUpUkTEqQVEA7PaJJB4glLgNHnWnMNOeW5UXlqUp0pNJEpKlMWdLkqBvwhWisDMTiaCo0UkFQQkOErCWJZ2ulTPmRGOuejzo2/KYtGq/4PRMbrHIl0fmINSgkjaISUA5rUFEFhbrcQ8vTMqtKQtBSXdQVYEZDkePGzR5anR01cyY6lAhYvQl1F6XJADl6g58ph7AYaccKo7wsSAEIAuJpIppZlUS3519YqU5+HkKXB4lFNS+p6PK1ikKmrl7WWyQCF7WWUqJzAAU7iz24wuVpyVvlcxCACwKlgVDnvMxzt0jyWbgZglV3NgSmhJAAShWTMwC1EWtT2tdO4Sc8kVLJLkulBIUCAVZWUSpILcxBqnaHPg8VpKXX9j0bRWnJU+WFhaEliVIMxClIbOqkkcQfcRJ/tCV/jS/30/ePNdWMJNl42UlJJS1yEJukzFJUlyCaTQpTPmOkaszsQlawJ2GUCstWpNSU1GzBrh6fYRrFto5+IwQhkai+Q4vGTUVFM+TMClLNJWklKXNATvXsU9A3uT8fiHBM3DDgWmJZnF2e5z7w1Ix08qV+bhSkF1F3ZLJum903zvct6W2j0zFTFrUZZlXEuhiCHDEnmwI7w6JckuqRWJxU0hIXMwqgC5qWklwSQ12f4CzRoMHjJc5NcpaVpch0lw4zEO7Mch2hMiQlAZCQkOSyQAHOZYQGU5xkulHZWXufmYIJWXufmYIDIB4j6D6wzjsOJiaSqnr7EfWHh4j6D6wxpHD7RFLAuQ78A+8R1Zx7wpdBx6ncVhAsAOzF/gR9Y7isKFlJJIpL+rKSr/wBfjDWJwyqFBKiSVAjIMAQ4DNwBiFIws9Obqug+PykFWZ4gERnJ8+hcVy6llOwoUtKnanhziRFJ+BnH9RF3evIOkgN0ZR92i0wSVBCQvxNe7/GKi7fShSVLqMaVwCZwQFKpZTjK5KVJa/8Aq+EGI0YlUyXMBpouwAY+sQ9Y9GKn7OgXSrNwyXKTUx4inMX7waS0dNMkoRMWtRmVOSEkAklgRTzHH7RRrHpH+rv9iX/ZiduZxLkpKaSA19nf/wDMd4MBowSlzVBRO0zDBhvTFW/8hHsIp8FgsVLO8FL30q/ag2BmON48a09ukMSND4sBG+oKSASdqSFFKU0hnyCkkHnU94X2L0XcXNUXOH0GhEgyaiXDVECoMkJ+nxMTsFh9mhKAXCQz84To2WpMmUld1pQkKu9wADfjd7xJikjnnOTtN3zI2kcKJssoUaQ6S/8ApUFcfSK+foGWuXLlhTbNgVJCalUpKd72U8P6w4Ez8PMlgBSiN0EsKhcHvFPonQE1Eyaoq2QJF0FJMxp06ZUXBbdmoTfiDmAIC4fpvVRd47RSZsyXMV+hxSwKVBViC/CEytEITiDPBIJSU0gAJ3qHPq8sdzFFpnRGLXOnKlqISrwfmlI8MoBg9mKV8Bnxcw5iMBilk7qkjaBZG2F0BMtKpYY2ehfTe9YBqPJf1eBcYXQyEKmKO8ZhfeA3TXMXb3mfwiE4TQqZeHMgKJBDVEB7AD/1+MVugdF4qVNSqasqQUmoGYVMoJQkM+YN/dL/AKo00BE20+tlNidXpa5AkuQwIrAFRdJTc+hHYRJ0hopM5cpSiRs8gwZW/LVf/wAQHuYsIICdcu5XI0SgTxOSaTSE0gAJtWX9SZhiiRggozR+CNe+RMUV0rJVa2fhVlyBGRjXQQDWRozegcEhRW+EVJGzCXWVFSqianNg9hcXd+cX2FwyZaQhApSMg5OZc59TD0EApScmEEEEBIiVl7n5mCCVl7n5mCAABufQfWCvoYE+I+g+sIxs6iWtYD0pKm5sCYAF19DAV9DGURrTNlyguaiXMdlChYQQCgKIKXUag7DJxe0TcPrLWqcBJ/ZomLG/49kWZqd1/eMlmgyNyJfV9DBX0MZb++oL0ySq7DfzJLDJJNxUbPl1iZjNZqBJVsSRMQFl1MUupKWZi53+mUG9DrYbkS9r6GCvoYzSNbvATIIClEPtB4QsIqFrmo5FsjeGJOuCiokyhQaaRVvB9o5Kmv8As8ms+Zg34dw3Imsr6GCvoYzg1sNK17A0pSC+0HiUEEJZnbf8QfLKHp2shTJlzdid9RSoFdIRSSLqKeLWcDq0Pdh3HriXtfQwV9DGYxGtKySmXKSFVBLqU4babPIAeudn4wzg9a5paqWlRXSEpBoDqWtIdRdgyeULehdC3Imtr6GCvoYy87WxSFKBklRqDJBukUJUpyAoKO96dYMRrap1BEkOFMCpdiywguALZjiYN6HcNyJqK+hgr6GM5pLWVcidOSZaVpQUhIBpPgK1EqY8BYNCZmuABU0kkBqTWxUXlgght0fmi98jBvQ8WG5E0tfQwV9DGXVrHNTJkTClBrM2sXFpVTBObOE539IUvW+ksrDkblX7QO5QVpHhyKQL8CcoN6HcNyJpq+hgr6GKHR+spmqUkyaWQtT11PRTbwjOoQzorTU6bInKJlBaAhQUQQgJWkKU4cvSHbnaHuxDWjSV9DBX0MZjFaxTpUnDzFS0krStS03SSEh0kG9JIYtfNoWdbd5YEgmlVCCVMFGoIuad25ezwt6AbkTSV9DBX0MZmdrStG0KpCWSEMNoAXWlSiCoAhXhIFI/kTdbiASMOSKglJrzJTWQwSSCB0OcG9DuG5E01fQx0K6GKDAabXMxQligoUkmkBVctkpIrUbOaiGFsrxoYuMlLoUmmIlZe5+ZgglZe5+ZgihgnxH0H1jq0AgghwQxHMHhHBmfQfWFEwAVH92cNTTsrX/Wt7gBqqnZgA2Vok4fQ8lClKTLYqCgd5RcLLqDEtcxNlrCg6SCOYLjvHQYlQivAnSuxVJ1bwwBSJTAtktb7t0kGpwQ+YvC5+gZKzLdJaWmlKQohLAgh2uWKRxizhKVA5EHjbkcjBtx7BpXYqsRonCy0oK0pQmWd0qWoAFSqmJKt513YvANWcMxGysSD45nCpm3rDeVYc4m6QwYmpCSSAFpVZwTSXZwQR6xVHV6okjEK8RVbhUQrN/Ewariks0Jwj2RrHHja5uvsSJegcKpymWCG2ZZaiBSySM7KFABOe7nD0zQUhUtMsy9xJJAqUC6nqdQLqdy7m8RhoBpctAmlNClqcJZ6ySQA9mdnvDKdXCA23IsADSXBCithveHPd6QaI9h7WL/AC9iUNB4YLO4Aompq18FVBk1MBUHYWjh1fwvg2d2sK11MlRU43nDKUbjm0R1asggPMKmc3GdQUM3sWWwIyYQuZoRS5csGcakpZRAqClkpUpTOP1AsDzg0R7BtYv8vYenav4Wk1SgEi531AABNPOyaQxGRa8d/sDDKc7N67uFrDuoLcMq28AbR2foraLnL2jpmy1S2YMHCQ7vvNSf3jEUauAlZ2qmNTBrJerrciqn0SkcINEeyEsWKub9iTpHRWGUVqmpDkVrJWpNkCmokKDJCSQeF7wjEaFwgK60JSVJqU61JZKSklQD7oBShyGyEQ8RquChSTPUEkF3G6AUhJLPwar1hc7VioqJnHer/RlWEgtf/Lfm5gcF2RaxYPGXsWB0HIKEI2bpTVSK122j1Xdy9Rz9oaVobCrddAUAkyyQtTMkFBBYs4AUl8wxvCE6DaWtG1JK5lYcE5XYire9myHKGDqxm05QBWVnd4qUVHjyVT1EGhdiVixeMvYnYDRmHB2kpIL1JcLUoFyKhckZpHaGxq3hqCjZmk5jaTL5WJqdhSGHD3MQxqtn+cpjwb/5NoRmzHI/0IRJ1fUlZK5zBJSpNzUoIKiVKuGO+kPdgGvBpXYrZw86l7FpP0LJWlKFoKkoCgl5iyQF+Leqc+5twhB1fw7qOzuq53lBi4LpvulwC4bKLRoSlQORf0v1+REPRHsc+lFWvVzDENsrAAWWsWSCBkrkoh+LwtWgMOUFGz3SqrxrdwmlwanG7aLIQVDN84NEewaV2GcNhES3oDOXIckWAAYE2DAWFofggihiJWXufmYIJWXufmYIBiVLCaicgHPoH4RDOm5ILVF3bwnPlb37ROGZ9B9Y6EjkIB8jOy52GcFKpnhKeQ3gz5XUxF+kIbDKJSJkz9SlMAGpBJV4XyDMOBjS0jkI7SOUMrWUCBh/AFzPzClLdQSLW5k353GTwyqZhTvAzAdx2DEBIAHC4ZnF8vSNGZYtYWytlnlyzPeO0jkIA1mcmTsKVuVzLkku7O+TEWDFrcEtxuspwyZd1rpCyMrhSwLWFyyAQffjGgKByEJlyUpDJSAOQAA5fIQBqKBKpASpTzVBRoJs96FE5AhqR8bZQS1YZJQuuZwUlRu5cpuGcuUnPpyAjRUjlHKRyEAazMrkyFUlK5jFQQEgAElkMx/SBUl3ucuEOIOGQsXWClTU8HSpnIAb9I9vSNFSOQgpHIQWGszgmYUAgLmBK0lLgZeEsLZlszyblChMw0wg1zAVG4GVRye2bln9OkaGkchCVSEkglKSRkWDi4OfqAfaCw1FDIw0gVJVMWolWxLuA6yoAAexD5ZvmYRtcMlThcy4KegdLOzZ5e56W0jQlMsAMAAMmaANZQAYeWxeYQQsEm43GqBs7/DdvkIaScKD+0m9LHobWyt8Y0oQBwHHhzz7x2kcoLDWZojDrWPzJpK18N1IqNQ4ZZB8+ME1OF4zJlzwHszBLAZWtmPbS0jlHKRyEAazOqnYZZMwrmXLqDkhJuTZrdW4J5O6kSsPShAXMAWpQBsHJpQxt0S39CNBSOQjtI5QBrM3MOHSXMxbGpJBS9VQIza1lf7XyhcwYZFSCtYyBtYUl7WYXB+LRfqlg5gHjlxzfveOhA5DN8uPOANZn8FiMPKZaVTCaclMSAS1y3Prwi3wekJc16C7dCPnEmgch2joEAm0xMrL3PzMEErL3PzMEIkB4j6D6wuElHr3/rnHNn1PcwALghGz6nuYNn1PcwALghGz6nuYNn1PcwALiNjJClNQsoIf0JIID8wCX9oe2fU9zBs+p7mACEvDT6Q04BQzNIY3PBrWYexjiMNPYvOBJZjSA178OVonbPqe5g2fU9zAOytl4LEBx+I5nwglzfiMg+Xpk0AwmJf9uOm6G7N/WVsxZbPqe5g2fU9zDHqIE7DzylKRNAId1NncFNgB/mFm+kIThcTZ56eu6P8AL06K79rLZ9T3MGz6nuYQaivxOEnqKqZ4SC7buQe3DMDjEjFyZqiKJgQLvuguLML8t4vzbrEjZ9T3MGz6nuYBWQEYbEfqnJIY2CGuXDg9N0+tXBmaXhcUxbEIHLcHL05xabPqe5g2fU9zDHqIUyTPrBEwU1h0sLI/Vchzb687WEI2fU9zBs+p7mEJsXBCNn1PcwbPqe5gELghGz6nuYNn1PcwALghGz6nuYDL6nuYACVl7n5mCFJDQQAf/9k=">
            <a:hlinkClick r:id="rId2"/>
          </p:cNvPr>
          <p:cNvSpPr>
            <a:spLocks noChangeAspect="1" noChangeArrowheads="1"/>
          </p:cNvSpPr>
          <p:nvPr/>
        </p:nvSpPr>
        <p:spPr bwMode="auto">
          <a:xfrm>
            <a:off x="2057400" y="685800"/>
            <a:ext cx="670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4400">
              <a:solidFill>
                <a:schemeClr val="bg1"/>
              </a:solidFill>
              <a:latin typeface="Arial" panose="020B0604020202020204" pitchFamily="34" charset="0"/>
            </a:endParaRPr>
          </a:p>
        </p:txBody>
      </p:sp>
      <p:sp>
        <p:nvSpPr>
          <p:cNvPr id="45059" name="TextBox 1"/>
          <p:cNvSpPr txBox="1">
            <a:spLocks noChangeArrowheads="1"/>
          </p:cNvSpPr>
          <p:nvPr/>
        </p:nvSpPr>
        <p:spPr bwMode="auto">
          <a:xfrm>
            <a:off x="0" y="1266466"/>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7200" dirty="0">
                <a:latin typeface="Arial" panose="020B0604020202020204" pitchFamily="34" charset="0"/>
              </a:rPr>
              <a:t>Thank You!</a:t>
            </a:r>
            <a:endParaRPr lang="en-US" altLang="en-US" sz="5400" dirty="0">
              <a:latin typeface="Arial" panose="020B0604020202020204" pitchFamily="34" charset="0"/>
            </a:endParaRPr>
          </a:p>
        </p:txBody>
      </p:sp>
      <p:pic>
        <p:nvPicPr>
          <p:cNvPr id="450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5760" y="2466616"/>
            <a:ext cx="29718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975" y="2466616"/>
            <a:ext cx="4578738" cy="3052492"/>
          </a:xfrm>
          <a:prstGeom prst="rect">
            <a:avLst/>
          </a:prstGeom>
        </p:spPr>
      </p:pic>
    </p:spTree>
    <p:extLst>
      <p:ext uri="{BB962C8B-B14F-4D97-AF65-F5344CB8AC3E}">
        <p14:creationId xmlns:p14="http://schemas.microsoft.com/office/powerpoint/2010/main" val="13854596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Grp="1" noChangeArrowheads="1"/>
          </p:cNvSpPr>
          <p:nvPr>
            <p:ph idx="1"/>
          </p:nvPr>
        </p:nvSpPr>
        <p:spPr bwMode="auto">
          <a:xfrm>
            <a:off x="495300" y="1112807"/>
            <a:ext cx="8153400" cy="3535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US" altLang="en-US" sz="2400" b="1" dirty="0" smtClean="0"/>
              <a:t>Defined by EPA as crops grown on &lt;300,000 acres in US </a:t>
            </a:r>
          </a:p>
          <a:p>
            <a:pPr marL="0" indent="0" eaLnBrk="1" hangingPunct="1">
              <a:spcBef>
                <a:spcPct val="0"/>
              </a:spcBef>
              <a:buNone/>
            </a:pPr>
            <a:r>
              <a:rPr lang="en-US" altLang="en-US" sz="2400" b="1" dirty="0" smtClean="0"/>
              <a:t> </a:t>
            </a:r>
          </a:p>
          <a:p>
            <a:pPr eaLnBrk="1" hangingPunct="1">
              <a:spcBef>
                <a:spcPct val="0"/>
              </a:spcBef>
            </a:pPr>
            <a:r>
              <a:rPr lang="en-US" altLang="en-US" sz="2400" b="1" dirty="0" smtClean="0"/>
              <a:t>are high value/low acreage crops</a:t>
            </a:r>
          </a:p>
          <a:p>
            <a:pPr eaLnBrk="1" hangingPunct="1">
              <a:spcBef>
                <a:spcPct val="0"/>
              </a:spcBef>
            </a:pPr>
            <a:endParaRPr lang="en-US" altLang="en-US" sz="2400" b="1" dirty="0" smtClean="0"/>
          </a:p>
          <a:p>
            <a:pPr eaLnBrk="1" hangingPunct="1">
              <a:spcBef>
                <a:spcPct val="0"/>
              </a:spcBef>
            </a:pPr>
            <a:r>
              <a:rPr lang="en-US" altLang="en-US" sz="2400" b="1" dirty="0" smtClean="0"/>
              <a:t>  make up about  40 % of US agriculture productions  </a:t>
            </a:r>
            <a:r>
              <a:rPr lang="en-US" altLang="en-US" sz="4000" b="1" dirty="0" smtClean="0">
                <a:solidFill>
                  <a:srgbClr val="660066"/>
                </a:solidFill>
              </a:rPr>
              <a:t>&gt; $83 billion in sales</a:t>
            </a:r>
          </a:p>
          <a:p>
            <a:pPr marL="0" indent="0" eaLnBrk="1" hangingPunct="1">
              <a:spcBef>
                <a:spcPct val="0"/>
              </a:spcBef>
              <a:buNone/>
            </a:pPr>
            <a:r>
              <a:rPr lang="en-US" altLang="en-US" sz="2800" b="1" dirty="0"/>
              <a:t> </a:t>
            </a:r>
            <a:endParaRPr lang="en-US" altLang="en-US" sz="2800" b="1" dirty="0" smtClean="0"/>
          </a:p>
          <a:p>
            <a:pPr eaLnBrk="1" hangingPunct="1">
              <a:spcBef>
                <a:spcPct val="0"/>
              </a:spcBef>
            </a:pPr>
            <a:r>
              <a:rPr lang="en-US" altLang="en-US" sz="2400" b="1" dirty="0" smtClean="0"/>
              <a:t>at least 26 states derive more than 50% of agricultural crop sales from specialty crops</a:t>
            </a:r>
            <a:endParaRPr lang="en-US" altLang="en-US" sz="2400" b="1" dirty="0" smtClean="0">
              <a:solidFill>
                <a:srgbClr val="660066"/>
              </a:solidFill>
            </a:endParaRPr>
          </a:p>
          <a:p>
            <a:pPr eaLnBrk="1" hangingPunct="1">
              <a:spcBef>
                <a:spcPct val="50000"/>
              </a:spcBef>
              <a:buFontTx/>
              <a:buNone/>
            </a:pPr>
            <a:endParaRPr lang="en-US" altLang="en-US" sz="1800" dirty="0" smtClean="0"/>
          </a:p>
        </p:txBody>
      </p:sp>
      <p:sp>
        <p:nvSpPr>
          <p:cNvPr id="11267" name="Text Box 5"/>
          <p:cNvSpPr txBox="1">
            <a:spLocks noChangeArrowheads="1"/>
          </p:cNvSpPr>
          <p:nvPr/>
        </p:nvSpPr>
        <p:spPr bwMode="auto">
          <a:xfrm>
            <a:off x="2057400" y="228600"/>
            <a:ext cx="670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dirty="0">
                <a:solidFill>
                  <a:srgbClr val="FFFFFF"/>
                </a:solidFill>
              </a:rPr>
              <a:t>Value of Specialty Crops in US Agriculture</a:t>
            </a:r>
          </a:p>
        </p:txBody>
      </p:sp>
    </p:spTree>
    <p:extLst>
      <p:ext uri="{BB962C8B-B14F-4D97-AF65-F5344CB8AC3E}">
        <p14:creationId xmlns:p14="http://schemas.microsoft.com/office/powerpoint/2010/main" val="260696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81"/>
          <p:cNvPicPr>
            <a:picLocks noChangeAspect="1" noChangeArrowheads="1"/>
          </p:cNvPicPr>
          <p:nvPr/>
        </p:nvPicPr>
        <p:blipFill>
          <a:blip r:embed="rId2">
            <a:extLst>
              <a:ext uri="{28A0092B-C50C-407E-A947-70E740481C1C}">
                <a14:useLocalDpi xmlns:a14="http://schemas.microsoft.com/office/drawing/2010/main" val="0"/>
              </a:ext>
            </a:extLst>
          </a:blip>
          <a:srcRect l="9801" t="18761" r="16692" b="24959"/>
          <a:stretch>
            <a:fillRect/>
          </a:stretch>
        </p:blipFill>
        <p:spPr bwMode="auto">
          <a:xfrm>
            <a:off x="1006921" y="951781"/>
            <a:ext cx="7435464" cy="52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7"/>
          <p:cNvSpPr txBox="1">
            <a:spLocks noChangeArrowheads="1"/>
          </p:cNvSpPr>
          <p:nvPr/>
        </p:nvSpPr>
        <p:spPr bwMode="auto">
          <a:xfrm>
            <a:off x="2955985" y="951781"/>
            <a:ext cx="548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States where specialty crops comprise ~half of all crop production value</a:t>
            </a:r>
          </a:p>
        </p:txBody>
      </p:sp>
    </p:spTree>
    <p:extLst>
      <p:ext uri="{BB962C8B-B14F-4D97-AF65-F5344CB8AC3E}">
        <p14:creationId xmlns:p14="http://schemas.microsoft.com/office/powerpoint/2010/main" val="1123027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2743200" y="2057400"/>
            <a:ext cx="618514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tx1"/>
              </a:buClr>
              <a:buSzPct val="155000"/>
              <a:buFont typeface="Wingdings" panose="05000000000000000000" pitchFamily="2" charset="2"/>
              <a:buNone/>
            </a:pPr>
            <a:r>
              <a:rPr lang="en-US" altLang="en-US" sz="2400" b="1" dirty="0"/>
              <a:t>Publicly funded program that conducts research and submits petitions to EPA requesting approval of new tolerances and registration of new uses for pest management tools </a:t>
            </a:r>
            <a:r>
              <a:rPr lang="en-US" altLang="en-US" b="1" dirty="0"/>
              <a:t>(herbicides/insecticides/fungicides/ plant growth regulators/biopesticides/pest control products for use in certified organic crop production, etc.)</a:t>
            </a:r>
          </a:p>
        </p:txBody>
      </p:sp>
      <p:sp>
        <p:nvSpPr>
          <p:cNvPr id="36867" name="Text Box 4"/>
          <p:cNvSpPr txBox="1">
            <a:spLocks noChangeArrowheads="1"/>
          </p:cNvSpPr>
          <p:nvPr/>
        </p:nvSpPr>
        <p:spPr bwMode="auto">
          <a:xfrm>
            <a:off x="2819400" y="2286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dirty="0">
                <a:solidFill>
                  <a:schemeClr val="bg1"/>
                </a:solidFill>
              </a:rPr>
              <a:t>IR-4… is the ONLY</a:t>
            </a:r>
          </a:p>
        </p:txBody>
      </p:sp>
      <p:pic>
        <p:nvPicPr>
          <p:cNvPr id="36868" name="Picture 6" descr="United States Environmental Protection Agency">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13335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2" descr="USDA's header and logo"/>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946275"/>
            <a:ext cx="1524000" cy="1042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015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827213" y="1016794"/>
            <a:ext cx="7391400" cy="3416300"/>
          </a:xfrm>
          <a:prstGeom prst="rect">
            <a:avLst/>
          </a:prstGeom>
          <a:noFill/>
          <a:ln w="9525">
            <a:noFill/>
            <a:miter lim="800000"/>
            <a:headEnd/>
            <a:tailEnd/>
          </a:ln>
        </p:spPr>
        <p:txBody>
          <a:bodyPr>
            <a:spAutoFit/>
          </a:bodyPr>
          <a:lstStyle/>
          <a:p>
            <a:pPr>
              <a:defRPr/>
            </a:pPr>
            <a:r>
              <a:rPr lang="en-US" sz="2400" b="1" dirty="0">
                <a:solidFill>
                  <a:schemeClr val="accent2"/>
                </a:solidFill>
              </a:rPr>
              <a:t>Major Funding for IR-4 is Provided By:</a:t>
            </a:r>
          </a:p>
          <a:p>
            <a:pPr>
              <a:defRPr/>
            </a:pPr>
            <a:endParaRPr lang="en-US" sz="2400" b="1" dirty="0"/>
          </a:p>
          <a:p>
            <a:pPr>
              <a:buSzPct val="150000"/>
              <a:defRPr/>
            </a:pPr>
            <a:r>
              <a:rPr lang="en-US" sz="2400" b="1" dirty="0"/>
              <a:t> USDA-NIFA Competitive Grant and Hatch Act   </a:t>
            </a:r>
          </a:p>
          <a:p>
            <a:pPr>
              <a:buSzPct val="150000"/>
              <a:defRPr/>
            </a:pPr>
            <a:r>
              <a:rPr lang="en-US" sz="2400" b="1" dirty="0"/>
              <a:t> Funds in cooperation </a:t>
            </a:r>
            <a:r>
              <a:rPr lang="en-US" sz="2400" b="1" dirty="0" smtClean="0"/>
              <a:t>with…</a:t>
            </a:r>
            <a:endParaRPr lang="en-US" sz="2400" b="1" dirty="0"/>
          </a:p>
          <a:p>
            <a:pPr marL="347663" indent="-347663">
              <a:buSzPct val="150000"/>
              <a:buFont typeface="Wingdings" pitchFamily="2" charset="2"/>
              <a:buChar char="Ø"/>
              <a:defRPr/>
            </a:pPr>
            <a:endParaRPr lang="en-US" sz="2400" b="1" dirty="0"/>
          </a:p>
          <a:p>
            <a:pPr>
              <a:buSzPct val="150000"/>
              <a:defRPr/>
            </a:pPr>
            <a:r>
              <a:rPr lang="en-US" sz="2400" b="1" dirty="0"/>
              <a:t> State Agricultural Experiment Stations, and</a:t>
            </a:r>
          </a:p>
          <a:p>
            <a:pPr algn="ctr">
              <a:buSzPct val="150000"/>
              <a:defRPr/>
            </a:pPr>
            <a:endParaRPr lang="en-US" sz="2400" b="1" dirty="0"/>
          </a:p>
          <a:p>
            <a:pPr>
              <a:buSzPct val="150000"/>
              <a:defRPr/>
            </a:pPr>
            <a:r>
              <a:rPr lang="en-US" sz="2400" b="1" dirty="0"/>
              <a:t>    USDA-ARS			                 </a:t>
            </a:r>
          </a:p>
          <a:p>
            <a:pPr>
              <a:buSzPct val="150000"/>
              <a:buFont typeface="Wingdings" pitchFamily="2" charset="2"/>
              <a:buNone/>
              <a:defRPr/>
            </a:pPr>
            <a:r>
              <a:rPr lang="en-US" sz="2400" b="1" dirty="0"/>
              <a:t>     </a:t>
            </a:r>
          </a:p>
        </p:txBody>
      </p:sp>
      <p:sp>
        <p:nvSpPr>
          <p:cNvPr id="37891" name="Text Box 5"/>
          <p:cNvSpPr txBox="1">
            <a:spLocks noChangeArrowheads="1"/>
          </p:cNvSpPr>
          <p:nvPr/>
        </p:nvSpPr>
        <p:spPr bwMode="auto">
          <a:xfrm>
            <a:off x="267419" y="247510"/>
            <a:ext cx="8038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bg1"/>
                </a:solidFill>
              </a:rPr>
              <a:t>Who Pays For It?</a:t>
            </a:r>
          </a:p>
        </p:txBody>
      </p:sp>
      <p:pic>
        <p:nvPicPr>
          <p:cNvPr id="37896" name="Picture 12" descr="USDA's header and logo"/>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802901" y="1790084"/>
            <a:ext cx="838200" cy="573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651294" y="3614121"/>
            <a:ext cx="13716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7" descr="BD19708_[1]"/>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tretch>
            <a:fillRect/>
          </a:stretch>
        </p:blipFill>
        <p:spPr bwMode="auto">
          <a:xfrm>
            <a:off x="6186428" y="3646925"/>
            <a:ext cx="2361403"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40"/>
          <p:cNvSpPr txBox="1">
            <a:spLocks noChangeArrowheads="1"/>
          </p:cNvSpPr>
          <p:nvPr/>
        </p:nvSpPr>
        <p:spPr bwMode="auto">
          <a:xfrm>
            <a:off x="396815" y="4460655"/>
            <a:ext cx="571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chemeClr val="accent2"/>
                </a:solidFill>
              </a:rPr>
              <a:t>Additional Support Provided By:</a:t>
            </a:r>
          </a:p>
          <a:p>
            <a:pPr eaLnBrk="1" hangingPunct="1"/>
            <a:r>
              <a:rPr lang="en-US" altLang="en-US" sz="2400" b="1" dirty="0"/>
              <a:t>USDA-APHIS</a:t>
            </a:r>
          </a:p>
          <a:p>
            <a:pPr eaLnBrk="1" hangingPunct="1">
              <a:buSzPct val="150000"/>
            </a:pPr>
            <a:r>
              <a:rPr lang="en-US" altLang="en-US" sz="2400" b="1" dirty="0"/>
              <a:t>Commodity &amp; Industry Partners  </a:t>
            </a:r>
          </a:p>
          <a:p>
            <a:pPr eaLnBrk="1" hangingPunct="1">
              <a:buSzPct val="150000"/>
              <a:buFont typeface="Wingdings" pitchFamily="2" charset="2"/>
              <a:buNone/>
            </a:pPr>
            <a:r>
              <a:rPr lang="en-US" altLang="en-US" sz="2400" b="1" dirty="0"/>
              <a:t>for Special Research Projects</a:t>
            </a:r>
          </a:p>
        </p:txBody>
      </p:sp>
      <p:pic>
        <p:nvPicPr>
          <p:cNvPr id="37895" name="Picture 45" descr="mainban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2980312"/>
            <a:ext cx="129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146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37149" y="245225"/>
            <a:ext cx="8469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bg1"/>
                </a:solidFill>
              </a:rPr>
              <a:t>Partnerships Make Things Happen</a:t>
            </a:r>
          </a:p>
        </p:txBody>
      </p:sp>
      <p:sp>
        <p:nvSpPr>
          <p:cNvPr id="46083"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6084" name="Text Box 4"/>
          <p:cNvSpPr txBox="1">
            <a:spLocks noChangeArrowheads="1"/>
          </p:cNvSpPr>
          <p:nvPr/>
        </p:nvSpPr>
        <p:spPr bwMode="auto">
          <a:xfrm>
            <a:off x="152400" y="1600200"/>
            <a:ext cx="8991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t>Crop Protection Industry</a:t>
            </a:r>
          </a:p>
          <a:p>
            <a:pPr eaLnBrk="1" hangingPunct="1"/>
            <a:endParaRPr lang="en-US" altLang="en-US" sz="2400" b="1" dirty="0"/>
          </a:p>
          <a:p>
            <a:pPr eaLnBrk="1" hangingPunct="1">
              <a:buClr>
                <a:schemeClr val="accent2"/>
              </a:buClr>
              <a:buSzPct val="150000"/>
              <a:buFont typeface="Wingdings" pitchFamily="2" charset="2"/>
              <a:buChar char="§"/>
            </a:pPr>
            <a:r>
              <a:rPr lang="en-US" altLang="en-US" sz="2000" b="1" dirty="0"/>
              <a:t>  Partnerships with biopesticide </a:t>
            </a:r>
          </a:p>
          <a:p>
            <a:pPr eaLnBrk="1" hangingPunct="1">
              <a:buClr>
                <a:schemeClr val="accent2"/>
              </a:buClr>
              <a:buSzPct val="150000"/>
              <a:buFont typeface="Wingdings" pitchFamily="2" charset="2"/>
              <a:buNone/>
            </a:pPr>
            <a:r>
              <a:rPr lang="en-US" altLang="en-US" sz="2000" b="1" dirty="0"/>
              <a:t>    and chemical companies are crucial </a:t>
            </a:r>
          </a:p>
          <a:p>
            <a:pPr eaLnBrk="1" hangingPunct="1">
              <a:buClr>
                <a:schemeClr val="accent2"/>
              </a:buClr>
              <a:buSzPct val="150000"/>
              <a:buFont typeface="Wingdings" pitchFamily="2" charset="2"/>
              <a:buChar char="§"/>
            </a:pPr>
            <a:endParaRPr lang="en-US" altLang="en-US" sz="2000" b="1" dirty="0"/>
          </a:p>
          <a:p>
            <a:pPr eaLnBrk="1" hangingPunct="1">
              <a:buClr>
                <a:schemeClr val="accent2"/>
              </a:buClr>
              <a:buSzPct val="150000"/>
              <a:buFont typeface="Wingdings" pitchFamily="2" charset="2"/>
              <a:buChar char="§"/>
            </a:pPr>
            <a:r>
              <a:rPr lang="en-US" altLang="en-US" sz="2000" b="1" dirty="0"/>
              <a:t>  Despite reorganizations within the chemical industry, </a:t>
            </a:r>
          </a:p>
          <a:p>
            <a:pPr eaLnBrk="1" hangingPunct="1">
              <a:buClr>
                <a:schemeClr val="accent2"/>
              </a:buClr>
              <a:buSzPct val="150000"/>
              <a:buFont typeface="Wingdings" pitchFamily="2" charset="2"/>
              <a:buNone/>
            </a:pPr>
            <a:r>
              <a:rPr lang="en-US" altLang="en-US" sz="2000" b="1" dirty="0"/>
              <a:t>    companies continue to work with IR-4 to develop minor   </a:t>
            </a:r>
          </a:p>
          <a:p>
            <a:pPr eaLnBrk="1" hangingPunct="1">
              <a:buClr>
                <a:schemeClr val="accent2"/>
              </a:buClr>
              <a:buSzPct val="150000"/>
              <a:buFont typeface="Wingdings" pitchFamily="2" charset="2"/>
              <a:buNone/>
            </a:pPr>
            <a:r>
              <a:rPr lang="en-US" altLang="en-US" sz="2000" b="1" dirty="0"/>
              <a:t>    crop uses for their products</a:t>
            </a:r>
          </a:p>
          <a:p>
            <a:pPr eaLnBrk="1" hangingPunct="1">
              <a:buClr>
                <a:schemeClr val="accent2"/>
              </a:buClr>
              <a:buSzPct val="150000"/>
              <a:buFont typeface="Wingdings" pitchFamily="2" charset="2"/>
              <a:buNone/>
            </a:pPr>
            <a:r>
              <a:rPr lang="en-US" altLang="en-US" sz="2000" b="1" dirty="0"/>
              <a:t> </a:t>
            </a:r>
          </a:p>
          <a:p>
            <a:pPr eaLnBrk="1" hangingPunct="1">
              <a:buClr>
                <a:schemeClr val="accent2"/>
              </a:buClr>
              <a:buSzPct val="150000"/>
              <a:buFont typeface="Wingdings" pitchFamily="2" charset="2"/>
              <a:buChar char="§"/>
            </a:pPr>
            <a:r>
              <a:rPr lang="en-US" altLang="en-US" sz="2000" b="1" dirty="0"/>
              <a:t> Alert chemical companies of potential market opportunities </a:t>
            </a:r>
          </a:p>
          <a:p>
            <a:pPr eaLnBrk="1" hangingPunct="1">
              <a:buClr>
                <a:srgbClr val="660066"/>
              </a:buClr>
              <a:buSzPct val="150000"/>
              <a:buFont typeface="Wingdings" pitchFamily="2" charset="2"/>
              <a:buNone/>
            </a:pPr>
            <a:endParaRPr lang="en-US" altLang="en-US" sz="2000" b="1" dirty="0"/>
          </a:p>
          <a:p>
            <a:pPr eaLnBrk="1" hangingPunct="1">
              <a:buClr>
                <a:schemeClr val="accent2"/>
              </a:buClr>
              <a:buSzPct val="150000"/>
              <a:buFont typeface="Wingdings" pitchFamily="2" charset="2"/>
              <a:buChar char="§"/>
            </a:pPr>
            <a:r>
              <a:rPr lang="en-US" altLang="en-US" sz="2000" b="1" dirty="0"/>
              <a:t>  Petition submission information sharing initiatives began in </a:t>
            </a:r>
          </a:p>
          <a:p>
            <a:pPr eaLnBrk="1" hangingPunct="1">
              <a:buClr>
                <a:srgbClr val="660066"/>
              </a:buClr>
              <a:buSzPct val="150000"/>
              <a:buFont typeface="Wingdings" pitchFamily="2" charset="2"/>
              <a:buNone/>
            </a:pPr>
            <a:endParaRPr lang="en-US" altLang="en-US" b="1" dirty="0"/>
          </a:p>
          <a:p>
            <a:pPr eaLnBrk="1" hangingPunct="1">
              <a:buClr>
                <a:srgbClr val="660066"/>
              </a:buClr>
              <a:buSzPct val="150000"/>
            </a:pPr>
            <a:endParaRPr lang="en-US" altLang="en-US" b="1" dirty="0"/>
          </a:p>
        </p:txBody>
      </p:sp>
      <p:pic>
        <p:nvPicPr>
          <p:cNvPr id="46085" name="Picture 5" descr="BD06682_[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562600" y="1174750"/>
            <a:ext cx="3200400" cy="1306513"/>
          </a:xfrm>
          <a:noFill/>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647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513</TotalTime>
  <Words>2387</Words>
  <Application>Microsoft Office PowerPoint</Application>
  <PresentationFormat>On-screen Show (4:3)</PresentationFormat>
  <Paragraphs>494</Paragraphs>
  <Slides>47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Black</vt:lpstr>
      <vt:lpstr>Calibri</vt:lpstr>
      <vt:lpstr>Times New Roman</vt:lpstr>
      <vt:lpstr>Wingdings</vt:lpstr>
      <vt:lpstr>1_blank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HoneySweet Plum - Transgenic resistance to Plum Pox Virus</vt:lpstr>
      <vt:lpstr>Acetic Acid (Vinegar) as an Organic Herbicide (20% concentration)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IR-4 International Activities</vt:lpstr>
      <vt:lpstr>PowerPoint Presentation</vt:lpstr>
      <vt:lpstr>Economic Impact of IR-4</vt:lpstr>
      <vt:lpstr>IR-4’s Future??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Sherrilynn Novack</dc:creator>
  <cp:lastModifiedBy>Sherrilynn Novack</cp:lastModifiedBy>
  <cp:revision>15</cp:revision>
  <dcterms:created xsi:type="dcterms:W3CDTF">2019-02-11T16:09:24Z</dcterms:created>
  <dcterms:modified xsi:type="dcterms:W3CDTF">2019-02-22T16:55:19Z</dcterms:modified>
</cp:coreProperties>
</file>